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3" r:id="rId7"/>
    <p:sldId id="262" r:id="rId8"/>
    <p:sldId id="261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83E774-45D3-4DF7-B7E5-F446D0AB0424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9F0B7A-722D-488F-996F-B7F5A48A4AFD}">
      <dgm:prSet phldrT="[Текст]" custT="1"/>
      <dgm:spPr/>
      <dgm:t>
        <a:bodyPr/>
        <a:lstStyle/>
        <a:p>
          <a:r>
            <a:rPr lang="uk-UA" sz="4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Освітні напрями (Інваріантний складник)</a:t>
          </a:r>
          <a:endParaRPr lang="ru-RU" sz="4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8AC11D-13D4-44EA-B0CA-E037F535B9D1}" type="parTrans" cxnId="{310DE53F-C573-4747-9ECD-1E5A2ACCAB06}">
      <dgm:prSet/>
      <dgm:spPr/>
      <dgm:t>
        <a:bodyPr/>
        <a:lstStyle/>
        <a:p>
          <a:endParaRPr lang="ru-RU"/>
        </a:p>
      </dgm:t>
    </dgm:pt>
    <dgm:pt modelId="{72FA3489-66D7-4BD9-9A6E-23BCC896E72A}" type="sibTrans" cxnId="{310DE53F-C573-4747-9ECD-1E5A2ACCAB06}">
      <dgm:prSet/>
      <dgm:spPr/>
      <dgm:t>
        <a:bodyPr/>
        <a:lstStyle/>
        <a:p>
          <a:endParaRPr lang="ru-RU"/>
        </a:p>
      </dgm:t>
    </dgm:pt>
    <dgm:pt modelId="{250DADD0-EBB7-4246-A23E-43FADA540A85}">
      <dgm:prSet phldrT="[Текст]" custT="1"/>
      <dgm:spPr/>
      <dgm:t>
        <a:bodyPr/>
        <a:lstStyle/>
        <a:p>
          <a:r>
            <a:rPr lang="uk-UA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Особистість дитини</a:t>
          </a:r>
          <a:endParaRPr lang="ru-RU" sz="20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186BFB-B13D-4436-A23D-BBD0C3B0523D}" type="parTrans" cxnId="{AAF1F197-1CE5-40C0-88C3-EA03635E63DD}">
      <dgm:prSet/>
      <dgm:spPr/>
      <dgm:t>
        <a:bodyPr/>
        <a:lstStyle/>
        <a:p>
          <a:endParaRPr lang="ru-RU"/>
        </a:p>
      </dgm:t>
    </dgm:pt>
    <dgm:pt modelId="{71228837-8782-4096-8CA7-1B2EEED8DEF1}" type="sibTrans" cxnId="{AAF1F197-1CE5-40C0-88C3-EA03635E63DD}">
      <dgm:prSet/>
      <dgm:spPr/>
      <dgm:t>
        <a:bodyPr/>
        <a:lstStyle/>
        <a:p>
          <a:endParaRPr lang="ru-RU"/>
        </a:p>
      </dgm:t>
    </dgm:pt>
    <dgm:pt modelId="{B0A9D342-FA5A-4542-A3A9-E5BFD360193B}">
      <dgm:prSet phldrT="[Текст]" custT="1"/>
      <dgm:spPr/>
      <dgm:t>
        <a:bodyPr/>
        <a:lstStyle/>
        <a:p>
          <a:r>
            <a:rPr lang="uk-UA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Дитина в сенсорно-пізнавальному просторі</a:t>
          </a:r>
          <a:endParaRPr lang="ru-RU" sz="20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CD54F5-62C8-4D1A-A15F-BC5313228755}" type="parTrans" cxnId="{8BE7CF66-7CD9-4EB1-9D98-3FACCB2CEEE8}">
      <dgm:prSet/>
      <dgm:spPr/>
      <dgm:t>
        <a:bodyPr/>
        <a:lstStyle/>
        <a:p>
          <a:endParaRPr lang="ru-RU"/>
        </a:p>
      </dgm:t>
    </dgm:pt>
    <dgm:pt modelId="{DF51F675-7AF4-4078-9A43-76A9278736DA}" type="sibTrans" cxnId="{8BE7CF66-7CD9-4EB1-9D98-3FACCB2CEEE8}">
      <dgm:prSet/>
      <dgm:spPr/>
      <dgm:t>
        <a:bodyPr/>
        <a:lstStyle/>
        <a:p>
          <a:endParaRPr lang="ru-RU"/>
        </a:p>
      </dgm:t>
    </dgm:pt>
    <dgm:pt modelId="{7A31F364-EE9B-45C8-A238-C61A84A5B30B}">
      <dgm:prSet phldrT="[Текст]" custT="1"/>
      <dgm:spPr/>
      <dgm:t>
        <a:bodyPr/>
        <a:lstStyle/>
        <a:p>
          <a:r>
            <a:rPr lang="uk-UA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Дитина в природному довкіллі</a:t>
          </a:r>
          <a:endParaRPr lang="ru-RU" sz="20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FF3700-E51D-48BA-A669-5F47E21A4A3C}" type="parTrans" cxnId="{52151C09-8AFE-4AF9-BCA2-5E5753BA9DBB}">
      <dgm:prSet/>
      <dgm:spPr/>
      <dgm:t>
        <a:bodyPr/>
        <a:lstStyle/>
        <a:p>
          <a:endParaRPr lang="ru-RU"/>
        </a:p>
      </dgm:t>
    </dgm:pt>
    <dgm:pt modelId="{52DBD935-5E96-48AC-9434-0974324AA81A}" type="sibTrans" cxnId="{52151C09-8AFE-4AF9-BCA2-5E5753BA9DBB}">
      <dgm:prSet/>
      <dgm:spPr/>
      <dgm:t>
        <a:bodyPr/>
        <a:lstStyle/>
        <a:p>
          <a:endParaRPr lang="ru-RU"/>
        </a:p>
      </dgm:t>
    </dgm:pt>
    <dgm:pt modelId="{1840C88F-5700-48CC-A3E3-A2CEA2370CD7}">
      <dgm:prSet phldrT="[Текст]" custT="1"/>
      <dgm:spPr/>
      <dgm:t>
        <a:bodyPr/>
        <a:lstStyle/>
        <a:p>
          <a:r>
            <a:rPr lang="uk-UA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Гра дитини</a:t>
          </a:r>
          <a:endParaRPr lang="ru-RU" sz="20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E5809F-60B2-4822-8D7D-C5D2A843A00B}" type="parTrans" cxnId="{50224B97-D96F-4EC0-9A1F-6BA115F3C7D8}">
      <dgm:prSet/>
      <dgm:spPr/>
      <dgm:t>
        <a:bodyPr/>
        <a:lstStyle/>
        <a:p>
          <a:endParaRPr lang="ru-RU"/>
        </a:p>
      </dgm:t>
    </dgm:pt>
    <dgm:pt modelId="{882FC633-80CA-4824-939D-C13D96FA9CB2}" type="sibTrans" cxnId="{50224B97-D96F-4EC0-9A1F-6BA115F3C7D8}">
      <dgm:prSet/>
      <dgm:spPr/>
      <dgm:t>
        <a:bodyPr/>
        <a:lstStyle/>
        <a:p>
          <a:endParaRPr lang="ru-RU"/>
        </a:p>
      </dgm:t>
    </dgm:pt>
    <dgm:pt modelId="{5942EE66-E0E4-4DC1-B4FC-1B39240CB843}">
      <dgm:prSet phldrT="[Текст]" custT="1"/>
      <dgm:spPr/>
      <dgm:t>
        <a:bodyPr/>
        <a:lstStyle/>
        <a:p>
          <a:r>
            <a:rPr lang="uk-UA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Дитина в соціумі</a:t>
          </a:r>
          <a:endParaRPr lang="ru-RU" sz="20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3157CA-A1F2-4116-A011-9BC251C2B99A}" type="parTrans" cxnId="{1C196BFE-E0FD-452D-9847-6897016E688B}">
      <dgm:prSet/>
      <dgm:spPr/>
      <dgm:t>
        <a:bodyPr/>
        <a:lstStyle/>
        <a:p>
          <a:endParaRPr lang="ru-RU"/>
        </a:p>
      </dgm:t>
    </dgm:pt>
    <dgm:pt modelId="{93F260C3-1A4E-4FAA-B7AE-F7193436AC49}" type="sibTrans" cxnId="{1C196BFE-E0FD-452D-9847-6897016E688B}">
      <dgm:prSet/>
      <dgm:spPr/>
      <dgm:t>
        <a:bodyPr/>
        <a:lstStyle/>
        <a:p>
          <a:endParaRPr lang="ru-RU"/>
        </a:p>
      </dgm:t>
    </dgm:pt>
    <dgm:pt modelId="{13A924FF-B2DB-4290-BA22-B0FFDCB0FDC2}">
      <dgm:prSet phldrT="[Текст]" custT="1"/>
      <dgm:spPr/>
      <dgm:t>
        <a:bodyPr/>
        <a:lstStyle/>
        <a:p>
          <a:r>
            <a:rPr lang="uk-UA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Мовлення дитини</a:t>
          </a:r>
          <a:endParaRPr lang="ru-RU" sz="20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3B405D-78AA-41E9-A034-BFCA01028FE5}" type="parTrans" cxnId="{5154934A-A78F-48B5-B1EC-62B1EFE17AC4}">
      <dgm:prSet/>
      <dgm:spPr/>
      <dgm:t>
        <a:bodyPr/>
        <a:lstStyle/>
        <a:p>
          <a:endParaRPr lang="ru-RU"/>
        </a:p>
      </dgm:t>
    </dgm:pt>
    <dgm:pt modelId="{EC73AB1A-7CB4-43A0-A105-77C80507D421}" type="sibTrans" cxnId="{5154934A-A78F-48B5-B1EC-62B1EFE17AC4}">
      <dgm:prSet/>
      <dgm:spPr/>
      <dgm:t>
        <a:bodyPr/>
        <a:lstStyle/>
        <a:p>
          <a:endParaRPr lang="ru-RU"/>
        </a:p>
      </dgm:t>
    </dgm:pt>
    <dgm:pt modelId="{5F60AB08-B6BB-453B-86A4-85BDB3D8362F}">
      <dgm:prSet phldrT="[Текст]" custT="1"/>
      <dgm:spPr/>
      <dgm:t>
        <a:bodyPr/>
        <a:lstStyle/>
        <a:p>
          <a:r>
            <a:rPr lang="uk-UA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Дитина у світі мистецтва</a:t>
          </a:r>
          <a:endParaRPr lang="ru-RU" sz="20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5D977D-A60F-4F7E-8A9F-BC93CA1346C9}" type="parTrans" cxnId="{A9500681-8370-4BB4-95FC-21976C0B7C57}">
      <dgm:prSet/>
      <dgm:spPr/>
      <dgm:t>
        <a:bodyPr/>
        <a:lstStyle/>
        <a:p>
          <a:endParaRPr lang="ru-RU"/>
        </a:p>
      </dgm:t>
    </dgm:pt>
    <dgm:pt modelId="{3AAF4688-2127-4B23-A16A-1D92F975F462}" type="sibTrans" cxnId="{A9500681-8370-4BB4-95FC-21976C0B7C57}">
      <dgm:prSet/>
      <dgm:spPr/>
      <dgm:t>
        <a:bodyPr/>
        <a:lstStyle/>
        <a:p>
          <a:endParaRPr lang="ru-RU"/>
        </a:p>
      </dgm:t>
    </dgm:pt>
    <dgm:pt modelId="{F0713D5B-E02F-4FAD-AB98-80902DAC8F50}" type="pres">
      <dgm:prSet presAssocID="{A383E774-45D3-4DF7-B7E5-F446D0AB042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556E937-F345-42A3-B055-9FFFF69782DB}" type="pres">
      <dgm:prSet presAssocID="{449F0B7A-722D-488F-996F-B7F5A48A4AFD}" presName="root1" presStyleCnt="0"/>
      <dgm:spPr/>
    </dgm:pt>
    <dgm:pt modelId="{4766723D-8474-4D8E-B74E-C96156972EB1}" type="pres">
      <dgm:prSet presAssocID="{449F0B7A-722D-488F-996F-B7F5A48A4AFD}" presName="LevelOneTextNode" presStyleLbl="node0" presStyleIdx="0" presStyleCnt="1" custScaleX="373890" custScaleY="134004" custLinFactX="-96381" custLinFactNeighborX="-100000" custLinFactNeighborY="-60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3B7E44B-F07C-4401-938D-ACA28107D5D0}" type="pres">
      <dgm:prSet presAssocID="{449F0B7A-722D-488F-996F-B7F5A48A4AFD}" presName="level2hierChild" presStyleCnt="0"/>
      <dgm:spPr/>
    </dgm:pt>
    <dgm:pt modelId="{3EDF36AF-47A5-4D1B-B4D2-D1CC7FD32308}" type="pres">
      <dgm:prSet presAssocID="{08186BFB-B13D-4436-A23D-BBD0C3B0523D}" presName="conn2-1" presStyleLbl="parChTrans1D2" presStyleIdx="0" presStyleCnt="7"/>
      <dgm:spPr/>
    </dgm:pt>
    <dgm:pt modelId="{8ACA10B3-E0CD-4575-8B9D-AA73732ADA24}" type="pres">
      <dgm:prSet presAssocID="{08186BFB-B13D-4436-A23D-BBD0C3B0523D}" presName="connTx" presStyleLbl="parChTrans1D2" presStyleIdx="0" presStyleCnt="7"/>
      <dgm:spPr/>
    </dgm:pt>
    <dgm:pt modelId="{C92B567B-7330-439B-9F52-988A1C359965}" type="pres">
      <dgm:prSet presAssocID="{250DADD0-EBB7-4246-A23E-43FADA540A85}" presName="root2" presStyleCnt="0"/>
      <dgm:spPr/>
    </dgm:pt>
    <dgm:pt modelId="{7FA9D9A1-1494-4EF7-82C8-E1E6379F279C}" type="pres">
      <dgm:prSet presAssocID="{250DADD0-EBB7-4246-A23E-43FADA540A85}" presName="LevelTwoTextNode" presStyleLbl="node2" presStyleIdx="0" presStyleCnt="7" custLinFactNeighborX="-3216" custLinFactNeighborY="2110">
        <dgm:presLayoutVars>
          <dgm:chPref val="3"/>
        </dgm:presLayoutVars>
      </dgm:prSet>
      <dgm:spPr/>
    </dgm:pt>
    <dgm:pt modelId="{F5A7A061-F4D7-401A-8936-276F49DF2522}" type="pres">
      <dgm:prSet presAssocID="{250DADD0-EBB7-4246-A23E-43FADA540A85}" presName="level3hierChild" presStyleCnt="0"/>
      <dgm:spPr/>
    </dgm:pt>
    <dgm:pt modelId="{5F77291A-4E5B-4DA3-A947-19FCBC1C9276}" type="pres">
      <dgm:prSet presAssocID="{60CD54F5-62C8-4D1A-A15F-BC5313228755}" presName="conn2-1" presStyleLbl="parChTrans1D2" presStyleIdx="1" presStyleCnt="7"/>
      <dgm:spPr/>
    </dgm:pt>
    <dgm:pt modelId="{CCC000E8-A67E-43D5-8C9A-03A4A6255F5F}" type="pres">
      <dgm:prSet presAssocID="{60CD54F5-62C8-4D1A-A15F-BC5313228755}" presName="connTx" presStyleLbl="parChTrans1D2" presStyleIdx="1" presStyleCnt="7"/>
      <dgm:spPr/>
    </dgm:pt>
    <dgm:pt modelId="{5BB2C2ED-85A3-4C8D-ABDB-4B3303F785E2}" type="pres">
      <dgm:prSet presAssocID="{B0A9D342-FA5A-4542-A3A9-E5BFD360193B}" presName="root2" presStyleCnt="0"/>
      <dgm:spPr/>
    </dgm:pt>
    <dgm:pt modelId="{F00A35AE-4424-4377-B6FC-064331128236}" type="pres">
      <dgm:prSet presAssocID="{B0A9D342-FA5A-4542-A3A9-E5BFD360193B}" presName="LevelTwoTextNode" presStyleLbl="node2" presStyleIdx="1" presStyleCnt="7" custScaleX="13039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E65DF9D-1334-4B31-9735-9CDC17024188}" type="pres">
      <dgm:prSet presAssocID="{B0A9D342-FA5A-4542-A3A9-E5BFD360193B}" presName="level3hierChild" presStyleCnt="0"/>
      <dgm:spPr/>
    </dgm:pt>
    <dgm:pt modelId="{9A11F311-0DAD-43A6-8585-BCB4A352B69E}" type="pres">
      <dgm:prSet presAssocID="{88FF3700-E51D-48BA-A669-5F47E21A4A3C}" presName="conn2-1" presStyleLbl="parChTrans1D2" presStyleIdx="2" presStyleCnt="7"/>
      <dgm:spPr/>
    </dgm:pt>
    <dgm:pt modelId="{ACE3579B-F9D6-4491-BE3B-1E5C3FC34205}" type="pres">
      <dgm:prSet presAssocID="{88FF3700-E51D-48BA-A669-5F47E21A4A3C}" presName="connTx" presStyleLbl="parChTrans1D2" presStyleIdx="2" presStyleCnt="7"/>
      <dgm:spPr/>
    </dgm:pt>
    <dgm:pt modelId="{3DF5AE12-0D08-42BF-B002-59DF2D611C7C}" type="pres">
      <dgm:prSet presAssocID="{7A31F364-EE9B-45C8-A238-C61A84A5B30B}" presName="root2" presStyleCnt="0"/>
      <dgm:spPr/>
    </dgm:pt>
    <dgm:pt modelId="{B9EE2FC5-E12D-48B9-9C5C-39EFB135CDCE}" type="pres">
      <dgm:prSet presAssocID="{7A31F364-EE9B-45C8-A238-C61A84A5B30B}" presName="LevelTwoTextNode" presStyleLbl="node2" presStyleIdx="2" presStyleCnt="7" custScaleX="136829">
        <dgm:presLayoutVars>
          <dgm:chPref val="3"/>
        </dgm:presLayoutVars>
      </dgm:prSet>
      <dgm:spPr/>
    </dgm:pt>
    <dgm:pt modelId="{B74B44F8-4750-4026-8756-E7DBDB852C67}" type="pres">
      <dgm:prSet presAssocID="{7A31F364-EE9B-45C8-A238-C61A84A5B30B}" presName="level3hierChild" presStyleCnt="0"/>
      <dgm:spPr/>
    </dgm:pt>
    <dgm:pt modelId="{D4E1F6A4-3526-4468-88DD-AB783BBB6DC4}" type="pres">
      <dgm:prSet presAssocID="{75E5809F-60B2-4822-8D7D-C5D2A843A00B}" presName="conn2-1" presStyleLbl="parChTrans1D2" presStyleIdx="3" presStyleCnt="7"/>
      <dgm:spPr/>
    </dgm:pt>
    <dgm:pt modelId="{59C882B9-0316-4830-A390-A1E6E814924E}" type="pres">
      <dgm:prSet presAssocID="{75E5809F-60B2-4822-8D7D-C5D2A843A00B}" presName="connTx" presStyleLbl="parChTrans1D2" presStyleIdx="3" presStyleCnt="7"/>
      <dgm:spPr/>
    </dgm:pt>
    <dgm:pt modelId="{BA12F318-6E0A-492C-A59A-EF2285470931}" type="pres">
      <dgm:prSet presAssocID="{1840C88F-5700-48CC-A3E3-A2CEA2370CD7}" presName="root2" presStyleCnt="0"/>
      <dgm:spPr/>
    </dgm:pt>
    <dgm:pt modelId="{C0AC14CC-0A7E-4B5B-9F8B-35EEB446848A}" type="pres">
      <dgm:prSet presAssocID="{1840C88F-5700-48CC-A3E3-A2CEA2370CD7}" presName="LevelTwoTextNode" presStyleLbl="node2" presStyleIdx="3" presStyleCnt="7">
        <dgm:presLayoutVars>
          <dgm:chPref val="3"/>
        </dgm:presLayoutVars>
      </dgm:prSet>
      <dgm:spPr/>
    </dgm:pt>
    <dgm:pt modelId="{90736F2C-E3B8-41D6-B1A6-D5DBE477ABA0}" type="pres">
      <dgm:prSet presAssocID="{1840C88F-5700-48CC-A3E3-A2CEA2370CD7}" presName="level3hierChild" presStyleCnt="0"/>
      <dgm:spPr/>
    </dgm:pt>
    <dgm:pt modelId="{40548603-04FF-4E4A-BCF9-759B2F9856DD}" type="pres">
      <dgm:prSet presAssocID="{0E3157CA-A1F2-4116-A011-9BC251C2B99A}" presName="conn2-1" presStyleLbl="parChTrans1D2" presStyleIdx="4" presStyleCnt="7"/>
      <dgm:spPr/>
    </dgm:pt>
    <dgm:pt modelId="{8F6C96FF-7825-4B47-9030-679CDAEAACB3}" type="pres">
      <dgm:prSet presAssocID="{0E3157CA-A1F2-4116-A011-9BC251C2B99A}" presName="connTx" presStyleLbl="parChTrans1D2" presStyleIdx="4" presStyleCnt="7"/>
      <dgm:spPr/>
    </dgm:pt>
    <dgm:pt modelId="{FA95F079-96DF-4BD5-AFE0-A2F86EC8AA9F}" type="pres">
      <dgm:prSet presAssocID="{5942EE66-E0E4-4DC1-B4FC-1B39240CB843}" presName="root2" presStyleCnt="0"/>
      <dgm:spPr/>
    </dgm:pt>
    <dgm:pt modelId="{CD4B1182-CE51-4692-8466-ECB4D9C6A40E}" type="pres">
      <dgm:prSet presAssocID="{5942EE66-E0E4-4DC1-B4FC-1B39240CB843}" presName="LevelTwoTextNode" presStyleLbl="node2" presStyleIdx="4" presStyleCnt="7">
        <dgm:presLayoutVars>
          <dgm:chPref val="3"/>
        </dgm:presLayoutVars>
      </dgm:prSet>
      <dgm:spPr/>
    </dgm:pt>
    <dgm:pt modelId="{D9676FCC-43ED-4AC2-8BE9-AAABC6843F3A}" type="pres">
      <dgm:prSet presAssocID="{5942EE66-E0E4-4DC1-B4FC-1B39240CB843}" presName="level3hierChild" presStyleCnt="0"/>
      <dgm:spPr/>
    </dgm:pt>
    <dgm:pt modelId="{88D6E429-1E6D-4089-864A-F28E5B668487}" type="pres">
      <dgm:prSet presAssocID="{113B405D-78AA-41E9-A034-BFCA01028FE5}" presName="conn2-1" presStyleLbl="parChTrans1D2" presStyleIdx="5" presStyleCnt="7"/>
      <dgm:spPr/>
    </dgm:pt>
    <dgm:pt modelId="{21AB3139-BDBF-474E-9914-887CA7201E5F}" type="pres">
      <dgm:prSet presAssocID="{113B405D-78AA-41E9-A034-BFCA01028FE5}" presName="connTx" presStyleLbl="parChTrans1D2" presStyleIdx="5" presStyleCnt="7"/>
      <dgm:spPr/>
    </dgm:pt>
    <dgm:pt modelId="{B8D537D5-B3D1-4231-A949-1380B8B5F1FD}" type="pres">
      <dgm:prSet presAssocID="{13A924FF-B2DB-4290-BA22-B0FFDCB0FDC2}" presName="root2" presStyleCnt="0"/>
      <dgm:spPr/>
    </dgm:pt>
    <dgm:pt modelId="{C555D571-9B50-449A-A8A4-B2E9073350F8}" type="pres">
      <dgm:prSet presAssocID="{13A924FF-B2DB-4290-BA22-B0FFDCB0FDC2}" presName="LevelTwoTextNode" presStyleLbl="node2" presStyleIdx="5" presStyleCnt="7" custScaleX="114429">
        <dgm:presLayoutVars>
          <dgm:chPref val="3"/>
        </dgm:presLayoutVars>
      </dgm:prSet>
      <dgm:spPr/>
    </dgm:pt>
    <dgm:pt modelId="{A7251F7D-17B3-44D6-B731-35FF2C1D2BB7}" type="pres">
      <dgm:prSet presAssocID="{13A924FF-B2DB-4290-BA22-B0FFDCB0FDC2}" presName="level3hierChild" presStyleCnt="0"/>
      <dgm:spPr/>
    </dgm:pt>
    <dgm:pt modelId="{3104555E-BFBF-44F6-B66F-C523C087EA4A}" type="pres">
      <dgm:prSet presAssocID="{465D977D-A60F-4F7E-8A9F-BC93CA1346C9}" presName="conn2-1" presStyleLbl="parChTrans1D2" presStyleIdx="6" presStyleCnt="7"/>
      <dgm:spPr/>
    </dgm:pt>
    <dgm:pt modelId="{DD2F2446-510A-4698-B257-5B95CF1DC7DD}" type="pres">
      <dgm:prSet presAssocID="{465D977D-A60F-4F7E-8A9F-BC93CA1346C9}" presName="connTx" presStyleLbl="parChTrans1D2" presStyleIdx="6" presStyleCnt="7"/>
      <dgm:spPr/>
    </dgm:pt>
    <dgm:pt modelId="{CCB01E7C-7228-46B1-8406-A8F3FCE3D817}" type="pres">
      <dgm:prSet presAssocID="{5F60AB08-B6BB-453B-86A4-85BDB3D8362F}" presName="root2" presStyleCnt="0"/>
      <dgm:spPr/>
    </dgm:pt>
    <dgm:pt modelId="{9AEA8417-8415-4542-A0D0-A0DF61FA8E32}" type="pres">
      <dgm:prSet presAssocID="{5F60AB08-B6BB-453B-86A4-85BDB3D8362F}" presName="LevelTwoTextNode" presStyleLbl="node2" presStyleIdx="6" presStyleCnt="7" custScaleX="119580">
        <dgm:presLayoutVars>
          <dgm:chPref val="3"/>
        </dgm:presLayoutVars>
      </dgm:prSet>
      <dgm:spPr/>
    </dgm:pt>
    <dgm:pt modelId="{CFA4A9E9-3B12-485B-8C00-E703894BE9EC}" type="pres">
      <dgm:prSet presAssocID="{5F60AB08-B6BB-453B-86A4-85BDB3D8362F}" presName="level3hierChild" presStyleCnt="0"/>
      <dgm:spPr/>
    </dgm:pt>
  </dgm:ptLst>
  <dgm:cxnLst>
    <dgm:cxn modelId="{52151C09-8AFE-4AF9-BCA2-5E5753BA9DBB}" srcId="{449F0B7A-722D-488F-996F-B7F5A48A4AFD}" destId="{7A31F364-EE9B-45C8-A238-C61A84A5B30B}" srcOrd="2" destOrd="0" parTransId="{88FF3700-E51D-48BA-A669-5F47E21A4A3C}" sibTransId="{52DBD935-5E96-48AC-9434-0974324AA81A}"/>
    <dgm:cxn modelId="{1C196BFE-E0FD-452D-9847-6897016E688B}" srcId="{449F0B7A-722D-488F-996F-B7F5A48A4AFD}" destId="{5942EE66-E0E4-4DC1-B4FC-1B39240CB843}" srcOrd="4" destOrd="0" parTransId="{0E3157CA-A1F2-4116-A011-9BC251C2B99A}" sibTransId="{93F260C3-1A4E-4FAA-B7AE-F7193436AC49}"/>
    <dgm:cxn modelId="{AAF1F197-1CE5-40C0-88C3-EA03635E63DD}" srcId="{449F0B7A-722D-488F-996F-B7F5A48A4AFD}" destId="{250DADD0-EBB7-4246-A23E-43FADA540A85}" srcOrd="0" destOrd="0" parTransId="{08186BFB-B13D-4436-A23D-BBD0C3B0523D}" sibTransId="{71228837-8782-4096-8CA7-1B2EEED8DEF1}"/>
    <dgm:cxn modelId="{6368265E-2163-44D9-B584-F6B3B75E588A}" type="presOf" srcId="{113B405D-78AA-41E9-A034-BFCA01028FE5}" destId="{88D6E429-1E6D-4089-864A-F28E5B668487}" srcOrd="0" destOrd="0" presId="urn:microsoft.com/office/officeart/2008/layout/HorizontalMultiLevelHierarchy"/>
    <dgm:cxn modelId="{BDAD80D9-6B84-4155-9AD7-05DF82492F18}" type="presOf" srcId="{0E3157CA-A1F2-4116-A011-9BC251C2B99A}" destId="{8F6C96FF-7825-4B47-9030-679CDAEAACB3}" srcOrd="1" destOrd="0" presId="urn:microsoft.com/office/officeart/2008/layout/HorizontalMultiLevelHierarchy"/>
    <dgm:cxn modelId="{EACE1D9A-3AFF-4E3F-8EF8-434FC1A4F070}" type="presOf" srcId="{B0A9D342-FA5A-4542-A3A9-E5BFD360193B}" destId="{F00A35AE-4424-4377-B6FC-064331128236}" srcOrd="0" destOrd="0" presId="urn:microsoft.com/office/officeart/2008/layout/HorizontalMultiLevelHierarchy"/>
    <dgm:cxn modelId="{F993A96E-2BDA-4044-9C64-97079490DE50}" type="presOf" srcId="{113B405D-78AA-41E9-A034-BFCA01028FE5}" destId="{21AB3139-BDBF-474E-9914-887CA7201E5F}" srcOrd="1" destOrd="0" presId="urn:microsoft.com/office/officeart/2008/layout/HorizontalMultiLevelHierarchy"/>
    <dgm:cxn modelId="{0C7122DD-7ED0-4A9D-B4F9-AF2B7318CC78}" type="presOf" srcId="{88FF3700-E51D-48BA-A669-5F47E21A4A3C}" destId="{9A11F311-0DAD-43A6-8585-BCB4A352B69E}" srcOrd="0" destOrd="0" presId="urn:microsoft.com/office/officeart/2008/layout/HorizontalMultiLevelHierarchy"/>
    <dgm:cxn modelId="{50224B97-D96F-4EC0-9A1F-6BA115F3C7D8}" srcId="{449F0B7A-722D-488F-996F-B7F5A48A4AFD}" destId="{1840C88F-5700-48CC-A3E3-A2CEA2370CD7}" srcOrd="3" destOrd="0" parTransId="{75E5809F-60B2-4822-8D7D-C5D2A843A00B}" sibTransId="{882FC633-80CA-4824-939D-C13D96FA9CB2}"/>
    <dgm:cxn modelId="{9A31A5FE-909F-4D04-A2B8-B4804253BA1F}" type="presOf" srcId="{08186BFB-B13D-4436-A23D-BBD0C3B0523D}" destId="{8ACA10B3-E0CD-4575-8B9D-AA73732ADA24}" srcOrd="1" destOrd="0" presId="urn:microsoft.com/office/officeart/2008/layout/HorizontalMultiLevelHierarchy"/>
    <dgm:cxn modelId="{43A90FBC-76E8-4DE1-84D1-22B22D4168CD}" type="presOf" srcId="{13A924FF-B2DB-4290-BA22-B0FFDCB0FDC2}" destId="{C555D571-9B50-449A-A8A4-B2E9073350F8}" srcOrd="0" destOrd="0" presId="urn:microsoft.com/office/officeart/2008/layout/HorizontalMultiLevelHierarchy"/>
    <dgm:cxn modelId="{ABFBBF06-A4A6-4E7F-86D2-F64F702CBDEA}" type="presOf" srcId="{5942EE66-E0E4-4DC1-B4FC-1B39240CB843}" destId="{CD4B1182-CE51-4692-8466-ECB4D9C6A40E}" srcOrd="0" destOrd="0" presId="urn:microsoft.com/office/officeart/2008/layout/HorizontalMultiLevelHierarchy"/>
    <dgm:cxn modelId="{5D8CAB0A-7D3C-453E-96A0-D5D2CB528490}" type="presOf" srcId="{250DADD0-EBB7-4246-A23E-43FADA540A85}" destId="{7FA9D9A1-1494-4EF7-82C8-E1E6379F279C}" srcOrd="0" destOrd="0" presId="urn:microsoft.com/office/officeart/2008/layout/HorizontalMultiLevelHierarchy"/>
    <dgm:cxn modelId="{5154934A-A78F-48B5-B1EC-62B1EFE17AC4}" srcId="{449F0B7A-722D-488F-996F-B7F5A48A4AFD}" destId="{13A924FF-B2DB-4290-BA22-B0FFDCB0FDC2}" srcOrd="5" destOrd="0" parTransId="{113B405D-78AA-41E9-A034-BFCA01028FE5}" sibTransId="{EC73AB1A-7CB4-43A0-A105-77C80507D421}"/>
    <dgm:cxn modelId="{D82FFFC2-FA98-448D-935C-534FFFBE72F1}" type="presOf" srcId="{1840C88F-5700-48CC-A3E3-A2CEA2370CD7}" destId="{C0AC14CC-0A7E-4B5B-9F8B-35EEB446848A}" srcOrd="0" destOrd="0" presId="urn:microsoft.com/office/officeart/2008/layout/HorizontalMultiLevelHierarchy"/>
    <dgm:cxn modelId="{8BE7CF66-7CD9-4EB1-9D98-3FACCB2CEEE8}" srcId="{449F0B7A-722D-488F-996F-B7F5A48A4AFD}" destId="{B0A9D342-FA5A-4542-A3A9-E5BFD360193B}" srcOrd="1" destOrd="0" parTransId="{60CD54F5-62C8-4D1A-A15F-BC5313228755}" sibTransId="{DF51F675-7AF4-4078-9A43-76A9278736DA}"/>
    <dgm:cxn modelId="{228CAB3C-6471-4F25-9B64-71739E6FDBE1}" type="presOf" srcId="{A383E774-45D3-4DF7-B7E5-F446D0AB0424}" destId="{F0713D5B-E02F-4FAD-AB98-80902DAC8F50}" srcOrd="0" destOrd="0" presId="urn:microsoft.com/office/officeart/2008/layout/HorizontalMultiLevelHierarchy"/>
    <dgm:cxn modelId="{67E56100-0C6E-4AF4-841A-E16E4AE6864A}" type="presOf" srcId="{465D977D-A60F-4F7E-8A9F-BC93CA1346C9}" destId="{3104555E-BFBF-44F6-B66F-C523C087EA4A}" srcOrd="0" destOrd="0" presId="urn:microsoft.com/office/officeart/2008/layout/HorizontalMultiLevelHierarchy"/>
    <dgm:cxn modelId="{19710B17-7669-4FC3-A8B8-67AD5068305A}" type="presOf" srcId="{60CD54F5-62C8-4D1A-A15F-BC5313228755}" destId="{CCC000E8-A67E-43D5-8C9A-03A4A6255F5F}" srcOrd="1" destOrd="0" presId="urn:microsoft.com/office/officeart/2008/layout/HorizontalMultiLevelHierarchy"/>
    <dgm:cxn modelId="{1BADE473-B520-42D3-8CD8-8280D6580CA5}" type="presOf" srcId="{88FF3700-E51D-48BA-A669-5F47E21A4A3C}" destId="{ACE3579B-F9D6-4491-BE3B-1E5C3FC34205}" srcOrd="1" destOrd="0" presId="urn:microsoft.com/office/officeart/2008/layout/HorizontalMultiLevelHierarchy"/>
    <dgm:cxn modelId="{5CE83311-E0F0-4D02-8FEE-98C9C3EED665}" type="presOf" srcId="{75E5809F-60B2-4822-8D7D-C5D2A843A00B}" destId="{59C882B9-0316-4830-A390-A1E6E814924E}" srcOrd="1" destOrd="0" presId="urn:microsoft.com/office/officeart/2008/layout/HorizontalMultiLevelHierarchy"/>
    <dgm:cxn modelId="{458ED7D4-CDCB-4D2F-8609-876E431B62F8}" type="presOf" srcId="{5F60AB08-B6BB-453B-86A4-85BDB3D8362F}" destId="{9AEA8417-8415-4542-A0D0-A0DF61FA8E32}" srcOrd="0" destOrd="0" presId="urn:microsoft.com/office/officeart/2008/layout/HorizontalMultiLevelHierarchy"/>
    <dgm:cxn modelId="{E5F0A22B-9903-44D3-926B-1FCCC78B35E3}" type="presOf" srcId="{60CD54F5-62C8-4D1A-A15F-BC5313228755}" destId="{5F77291A-4E5B-4DA3-A947-19FCBC1C9276}" srcOrd="0" destOrd="0" presId="urn:microsoft.com/office/officeart/2008/layout/HorizontalMultiLevelHierarchy"/>
    <dgm:cxn modelId="{67A62DE3-0199-44DE-920B-24BC0FC402E7}" type="presOf" srcId="{465D977D-A60F-4F7E-8A9F-BC93CA1346C9}" destId="{DD2F2446-510A-4698-B257-5B95CF1DC7DD}" srcOrd="1" destOrd="0" presId="urn:microsoft.com/office/officeart/2008/layout/HorizontalMultiLevelHierarchy"/>
    <dgm:cxn modelId="{DB930312-B330-4CF1-BEF3-60670956809B}" type="presOf" srcId="{75E5809F-60B2-4822-8D7D-C5D2A843A00B}" destId="{D4E1F6A4-3526-4468-88DD-AB783BBB6DC4}" srcOrd="0" destOrd="0" presId="urn:microsoft.com/office/officeart/2008/layout/HorizontalMultiLevelHierarchy"/>
    <dgm:cxn modelId="{C4824787-DFAB-4A1E-8A45-D7E33BAA389B}" type="presOf" srcId="{08186BFB-B13D-4436-A23D-BBD0C3B0523D}" destId="{3EDF36AF-47A5-4D1B-B4D2-D1CC7FD32308}" srcOrd="0" destOrd="0" presId="urn:microsoft.com/office/officeart/2008/layout/HorizontalMultiLevelHierarchy"/>
    <dgm:cxn modelId="{C244659B-6C23-4C0A-A713-6155D0A6A931}" type="presOf" srcId="{0E3157CA-A1F2-4116-A011-9BC251C2B99A}" destId="{40548603-04FF-4E4A-BCF9-759B2F9856DD}" srcOrd="0" destOrd="0" presId="urn:microsoft.com/office/officeart/2008/layout/HorizontalMultiLevelHierarchy"/>
    <dgm:cxn modelId="{A9500681-8370-4BB4-95FC-21976C0B7C57}" srcId="{449F0B7A-722D-488F-996F-B7F5A48A4AFD}" destId="{5F60AB08-B6BB-453B-86A4-85BDB3D8362F}" srcOrd="6" destOrd="0" parTransId="{465D977D-A60F-4F7E-8A9F-BC93CA1346C9}" sibTransId="{3AAF4688-2127-4B23-A16A-1D92F975F462}"/>
    <dgm:cxn modelId="{310DE53F-C573-4747-9ECD-1E5A2ACCAB06}" srcId="{A383E774-45D3-4DF7-B7E5-F446D0AB0424}" destId="{449F0B7A-722D-488F-996F-B7F5A48A4AFD}" srcOrd="0" destOrd="0" parTransId="{028AC11D-13D4-44EA-B0CA-E037F535B9D1}" sibTransId="{72FA3489-66D7-4BD9-9A6E-23BCC896E72A}"/>
    <dgm:cxn modelId="{DDD9F096-906F-45DC-9F44-7485A03B53EA}" type="presOf" srcId="{7A31F364-EE9B-45C8-A238-C61A84A5B30B}" destId="{B9EE2FC5-E12D-48B9-9C5C-39EFB135CDCE}" srcOrd="0" destOrd="0" presId="urn:microsoft.com/office/officeart/2008/layout/HorizontalMultiLevelHierarchy"/>
    <dgm:cxn modelId="{FDA924B2-AF1A-4467-A3DB-E400B750DD0C}" type="presOf" srcId="{449F0B7A-722D-488F-996F-B7F5A48A4AFD}" destId="{4766723D-8474-4D8E-B74E-C96156972EB1}" srcOrd="0" destOrd="0" presId="urn:microsoft.com/office/officeart/2008/layout/HorizontalMultiLevelHierarchy"/>
    <dgm:cxn modelId="{3321E1CE-5885-4000-A435-88CD3B1BE59B}" type="presParOf" srcId="{F0713D5B-E02F-4FAD-AB98-80902DAC8F50}" destId="{8556E937-F345-42A3-B055-9FFFF69782DB}" srcOrd="0" destOrd="0" presId="urn:microsoft.com/office/officeart/2008/layout/HorizontalMultiLevelHierarchy"/>
    <dgm:cxn modelId="{4CE0DD30-79F6-4274-9B83-1F977E94D2AA}" type="presParOf" srcId="{8556E937-F345-42A3-B055-9FFFF69782DB}" destId="{4766723D-8474-4D8E-B74E-C96156972EB1}" srcOrd="0" destOrd="0" presId="urn:microsoft.com/office/officeart/2008/layout/HorizontalMultiLevelHierarchy"/>
    <dgm:cxn modelId="{D79D3F09-5E5A-4088-9A50-0A5F30092A31}" type="presParOf" srcId="{8556E937-F345-42A3-B055-9FFFF69782DB}" destId="{43B7E44B-F07C-4401-938D-ACA28107D5D0}" srcOrd="1" destOrd="0" presId="urn:microsoft.com/office/officeart/2008/layout/HorizontalMultiLevelHierarchy"/>
    <dgm:cxn modelId="{C3D642C2-B447-406C-B2FA-D363EF62F868}" type="presParOf" srcId="{43B7E44B-F07C-4401-938D-ACA28107D5D0}" destId="{3EDF36AF-47A5-4D1B-B4D2-D1CC7FD32308}" srcOrd="0" destOrd="0" presId="urn:microsoft.com/office/officeart/2008/layout/HorizontalMultiLevelHierarchy"/>
    <dgm:cxn modelId="{AA83F416-6883-411B-BBA4-31C463B133C5}" type="presParOf" srcId="{3EDF36AF-47A5-4D1B-B4D2-D1CC7FD32308}" destId="{8ACA10B3-E0CD-4575-8B9D-AA73732ADA24}" srcOrd="0" destOrd="0" presId="urn:microsoft.com/office/officeart/2008/layout/HorizontalMultiLevelHierarchy"/>
    <dgm:cxn modelId="{1FB555C0-8594-4042-8DDE-ADBB3751E239}" type="presParOf" srcId="{43B7E44B-F07C-4401-938D-ACA28107D5D0}" destId="{C92B567B-7330-439B-9F52-988A1C359965}" srcOrd="1" destOrd="0" presId="urn:microsoft.com/office/officeart/2008/layout/HorizontalMultiLevelHierarchy"/>
    <dgm:cxn modelId="{3C36175B-3803-466D-A819-D22AB85A4590}" type="presParOf" srcId="{C92B567B-7330-439B-9F52-988A1C359965}" destId="{7FA9D9A1-1494-4EF7-82C8-E1E6379F279C}" srcOrd="0" destOrd="0" presId="urn:microsoft.com/office/officeart/2008/layout/HorizontalMultiLevelHierarchy"/>
    <dgm:cxn modelId="{858C4D42-EE81-4D2A-A750-8210FB6BB8DA}" type="presParOf" srcId="{C92B567B-7330-439B-9F52-988A1C359965}" destId="{F5A7A061-F4D7-401A-8936-276F49DF2522}" srcOrd="1" destOrd="0" presId="urn:microsoft.com/office/officeart/2008/layout/HorizontalMultiLevelHierarchy"/>
    <dgm:cxn modelId="{263E4746-7ED1-442D-920E-662AFA607E5D}" type="presParOf" srcId="{43B7E44B-F07C-4401-938D-ACA28107D5D0}" destId="{5F77291A-4E5B-4DA3-A947-19FCBC1C9276}" srcOrd="2" destOrd="0" presId="urn:microsoft.com/office/officeart/2008/layout/HorizontalMultiLevelHierarchy"/>
    <dgm:cxn modelId="{FA80FB33-0B17-4B9C-9C0E-3325A2A6348A}" type="presParOf" srcId="{5F77291A-4E5B-4DA3-A947-19FCBC1C9276}" destId="{CCC000E8-A67E-43D5-8C9A-03A4A6255F5F}" srcOrd="0" destOrd="0" presId="urn:microsoft.com/office/officeart/2008/layout/HorizontalMultiLevelHierarchy"/>
    <dgm:cxn modelId="{C9DCEAD1-3E31-4E8A-93E3-1E4F171F20EC}" type="presParOf" srcId="{43B7E44B-F07C-4401-938D-ACA28107D5D0}" destId="{5BB2C2ED-85A3-4C8D-ABDB-4B3303F785E2}" srcOrd="3" destOrd="0" presId="urn:microsoft.com/office/officeart/2008/layout/HorizontalMultiLevelHierarchy"/>
    <dgm:cxn modelId="{66BC9FFA-D7DC-42A3-8644-231750692CF9}" type="presParOf" srcId="{5BB2C2ED-85A3-4C8D-ABDB-4B3303F785E2}" destId="{F00A35AE-4424-4377-B6FC-064331128236}" srcOrd="0" destOrd="0" presId="urn:microsoft.com/office/officeart/2008/layout/HorizontalMultiLevelHierarchy"/>
    <dgm:cxn modelId="{801EB31F-EF5F-400B-B04B-515CAD07874A}" type="presParOf" srcId="{5BB2C2ED-85A3-4C8D-ABDB-4B3303F785E2}" destId="{8E65DF9D-1334-4B31-9735-9CDC17024188}" srcOrd="1" destOrd="0" presId="urn:microsoft.com/office/officeart/2008/layout/HorizontalMultiLevelHierarchy"/>
    <dgm:cxn modelId="{2E20C802-76E4-4A6E-8000-21773E641328}" type="presParOf" srcId="{43B7E44B-F07C-4401-938D-ACA28107D5D0}" destId="{9A11F311-0DAD-43A6-8585-BCB4A352B69E}" srcOrd="4" destOrd="0" presId="urn:microsoft.com/office/officeart/2008/layout/HorizontalMultiLevelHierarchy"/>
    <dgm:cxn modelId="{E7EF4E35-B16B-4B32-BCE5-5362421A48A0}" type="presParOf" srcId="{9A11F311-0DAD-43A6-8585-BCB4A352B69E}" destId="{ACE3579B-F9D6-4491-BE3B-1E5C3FC34205}" srcOrd="0" destOrd="0" presId="urn:microsoft.com/office/officeart/2008/layout/HorizontalMultiLevelHierarchy"/>
    <dgm:cxn modelId="{844D7104-FF99-485E-B771-C1F25F03AA0C}" type="presParOf" srcId="{43B7E44B-F07C-4401-938D-ACA28107D5D0}" destId="{3DF5AE12-0D08-42BF-B002-59DF2D611C7C}" srcOrd="5" destOrd="0" presId="urn:microsoft.com/office/officeart/2008/layout/HorizontalMultiLevelHierarchy"/>
    <dgm:cxn modelId="{8C8739A5-6743-448B-9036-8751852016C9}" type="presParOf" srcId="{3DF5AE12-0D08-42BF-B002-59DF2D611C7C}" destId="{B9EE2FC5-E12D-48B9-9C5C-39EFB135CDCE}" srcOrd="0" destOrd="0" presId="urn:microsoft.com/office/officeart/2008/layout/HorizontalMultiLevelHierarchy"/>
    <dgm:cxn modelId="{19A68FCF-17D8-4DBD-A14B-58F9254DB7FA}" type="presParOf" srcId="{3DF5AE12-0D08-42BF-B002-59DF2D611C7C}" destId="{B74B44F8-4750-4026-8756-E7DBDB852C67}" srcOrd="1" destOrd="0" presId="urn:microsoft.com/office/officeart/2008/layout/HorizontalMultiLevelHierarchy"/>
    <dgm:cxn modelId="{5BE7DB2B-F4CE-414D-BF4C-4A1D7F988C9B}" type="presParOf" srcId="{43B7E44B-F07C-4401-938D-ACA28107D5D0}" destId="{D4E1F6A4-3526-4468-88DD-AB783BBB6DC4}" srcOrd="6" destOrd="0" presId="urn:microsoft.com/office/officeart/2008/layout/HorizontalMultiLevelHierarchy"/>
    <dgm:cxn modelId="{39884D61-A7CD-497C-9767-89E4842D54CB}" type="presParOf" srcId="{D4E1F6A4-3526-4468-88DD-AB783BBB6DC4}" destId="{59C882B9-0316-4830-A390-A1E6E814924E}" srcOrd="0" destOrd="0" presId="urn:microsoft.com/office/officeart/2008/layout/HorizontalMultiLevelHierarchy"/>
    <dgm:cxn modelId="{37FCC24D-D02C-4DF9-B976-C8BBE989F623}" type="presParOf" srcId="{43B7E44B-F07C-4401-938D-ACA28107D5D0}" destId="{BA12F318-6E0A-492C-A59A-EF2285470931}" srcOrd="7" destOrd="0" presId="urn:microsoft.com/office/officeart/2008/layout/HorizontalMultiLevelHierarchy"/>
    <dgm:cxn modelId="{62541B99-2719-444E-8A60-5B449EB1E3E9}" type="presParOf" srcId="{BA12F318-6E0A-492C-A59A-EF2285470931}" destId="{C0AC14CC-0A7E-4B5B-9F8B-35EEB446848A}" srcOrd="0" destOrd="0" presId="urn:microsoft.com/office/officeart/2008/layout/HorizontalMultiLevelHierarchy"/>
    <dgm:cxn modelId="{3D5485C6-D8BC-48C0-A79F-BD81C517DA4F}" type="presParOf" srcId="{BA12F318-6E0A-492C-A59A-EF2285470931}" destId="{90736F2C-E3B8-41D6-B1A6-D5DBE477ABA0}" srcOrd="1" destOrd="0" presId="urn:microsoft.com/office/officeart/2008/layout/HorizontalMultiLevelHierarchy"/>
    <dgm:cxn modelId="{60D27614-E3E6-4DF0-B56C-E6D8B93B3201}" type="presParOf" srcId="{43B7E44B-F07C-4401-938D-ACA28107D5D0}" destId="{40548603-04FF-4E4A-BCF9-759B2F9856DD}" srcOrd="8" destOrd="0" presId="urn:microsoft.com/office/officeart/2008/layout/HorizontalMultiLevelHierarchy"/>
    <dgm:cxn modelId="{9EE0AE6C-24DB-4F51-BDF1-A72376F9A040}" type="presParOf" srcId="{40548603-04FF-4E4A-BCF9-759B2F9856DD}" destId="{8F6C96FF-7825-4B47-9030-679CDAEAACB3}" srcOrd="0" destOrd="0" presId="urn:microsoft.com/office/officeart/2008/layout/HorizontalMultiLevelHierarchy"/>
    <dgm:cxn modelId="{D90CC28B-D137-4FD0-8AAA-F0146D457CC6}" type="presParOf" srcId="{43B7E44B-F07C-4401-938D-ACA28107D5D0}" destId="{FA95F079-96DF-4BD5-AFE0-A2F86EC8AA9F}" srcOrd="9" destOrd="0" presId="urn:microsoft.com/office/officeart/2008/layout/HorizontalMultiLevelHierarchy"/>
    <dgm:cxn modelId="{10B2C1FE-1585-4B49-B68E-BAB55CC2AC10}" type="presParOf" srcId="{FA95F079-96DF-4BD5-AFE0-A2F86EC8AA9F}" destId="{CD4B1182-CE51-4692-8466-ECB4D9C6A40E}" srcOrd="0" destOrd="0" presId="urn:microsoft.com/office/officeart/2008/layout/HorizontalMultiLevelHierarchy"/>
    <dgm:cxn modelId="{6B6AE330-6427-4F5C-B824-A09F143FCC2A}" type="presParOf" srcId="{FA95F079-96DF-4BD5-AFE0-A2F86EC8AA9F}" destId="{D9676FCC-43ED-4AC2-8BE9-AAABC6843F3A}" srcOrd="1" destOrd="0" presId="urn:microsoft.com/office/officeart/2008/layout/HorizontalMultiLevelHierarchy"/>
    <dgm:cxn modelId="{DA49342B-2C96-402D-B39A-7938BFC0F054}" type="presParOf" srcId="{43B7E44B-F07C-4401-938D-ACA28107D5D0}" destId="{88D6E429-1E6D-4089-864A-F28E5B668487}" srcOrd="10" destOrd="0" presId="urn:microsoft.com/office/officeart/2008/layout/HorizontalMultiLevelHierarchy"/>
    <dgm:cxn modelId="{1F5250FA-293C-42C3-94E0-BD3A31CCE81E}" type="presParOf" srcId="{88D6E429-1E6D-4089-864A-F28E5B668487}" destId="{21AB3139-BDBF-474E-9914-887CA7201E5F}" srcOrd="0" destOrd="0" presId="urn:microsoft.com/office/officeart/2008/layout/HorizontalMultiLevelHierarchy"/>
    <dgm:cxn modelId="{A69E8E48-EEEF-457C-A017-EED92AC7077A}" type="presParOf" srcId="{43B7E44B-F07C-4401-938D-ACA28107D5D0}" destId="{B8D537D5-B3D1-4231-A949-1380B8B5F1FD}" srcOrd="11" destOrd="0" presId="urn:microsoft.com/office/officeart/2008/layout/HorizontalMultiLevelHierarchy"/>
    <dgm:cxn modelId="{40F0E95A-FF83-4EBA-9A18-7178610935E3}" type="presParOf" srcId="{B8D537D5-B3D1-4231-A949-1380B8B5F1FD}" destId="{C555D571-9B50-449A-A8A4-B2E9073350F8}" srcOrd="0" destOrd="0" presId="urn:microsoft.com/office/officeart/2008/layout/HorizontalMultiLevelHierarchy"/>
    <dgm:cxn modelId="{D1316E8C-D039-4558-A367-814C8297207E}" type="presParOf" srcId="{B8D537D5-B3D1-4231-A949-1380B8B5F1FD}" destId="{A7251F7D-17B3-44D6-B731-35FF2C1D2BB7}" srcOrd="1" destOrd="0" presId="urn:microsoft.com/office/officeart/2008/layout/HorizontalMultiLevelHierarchy"/>
    <dgm:cxn modelId="{A4E70BD4-2B47-4202-8A2A-8FB45223032A}" type="presParOf" srcId="{43B7E44B-F07C-4401-938D-ACA28107D5D0}" destId="{3104555E-BFBF-44F6-B66F-C523C087EA4A}" srcOrd="12" destOrd="0" presId="urn:microsoft.com/office/officeart/2008/layout/HorizontalMultiLevelHierarchy"/>
    <dgm:cxn modelId="{ACEDCE2F-0CDE-4F9B-B1AD-7EF1D27E3F24}" type="presParOf" srcId="{3104555E-BFBF-44F6-B66F-C523C087EA4A}" destId="{DD2F2446-510A-4698-B257-5B95CF1DC7DD}" srcOrd="0" destOrd="0" presId="urn:microsoft.com/office/officeart/2008/layout/HorizontalMultiLevelHierarchy"/>
    <dgm:cxn modelId="{BF8090A2-078A-490D-AA13-4EDE80533AD5}" type="presParOf" srcId="{43B7E44B-F07C-4401-938D-ACA28107D5D0}" destId="{CCB01E7C-7228-46B1-8406-A8F3FCE3D817}" srcOrd="13" destOrd="0" presId="urn:microsoft.com/office/officeart/2008/layout/HorizontalMultiLevelHierarchy"/>
    <dgm:cxn modelId="{79EEC009-9AC8-486D-96DB-E111ED563E4F}" type="presParOf" srcId="{CCB01E7C-7228-46B1-8406-A8F3FCE3D817}" destId="{9AEA8417-8415-4542-A0D0-A0DF61FA8E32}" srcOrd="0" destOrd="0" presId="urn:microsoft.com/office/officeart/2008/layout/HorizontalMultiLevelHierarchy"/>
    <dgm:cxn modelId="{189E14AE-938D-4B9C-8DA5-1993568C86C8}" type="presParOf" srcId="{CCB01E7C-7228-46B1-8406-A8F3FCE3D817}" destId="{CFA4A9E9-3B12-485B-8C00-E703894BE9E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E757BC-B6FB-4823-B37B-55ECC047B095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8C1206-AE82-43C6-9503-0B1FB0500F82}">
      <dgm:prSet phldrT="[Текст]" custT="1"/>
      <dgm:spPr/>
      <dgm:t>
        <a:bodyPr/>
        <a:lstStyle/>
        <a:p>
          <a:r>
            <a:rPr lang="uk-UA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Освітні напрями (Варіативний  складник)</a:t>
          </a:r>
          <a:endParaRPr lang="ru-RU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63C5E6-C81E-4FA1-A97D-5F1278E6EAFC}" type="parTrans" cxnId="{5FC33148-CACE-4872-A756-29A5088642A9}">
      <dgm:prSet/>
      <dgm:spPr/>
      <dgm:t>
        <a:bodyPr/>
        <a:lstStyle/>
        <a:p>
          <a:endParaRPr lang="ru-RU"/>
        </a:p>
      </dgm:t>
    </dgm:pt>
    <dgm:pt modelId="{C6182239-B470-4018-9E1F-A82130C56791}" type="sibTrans" cxnId="{5FC33148-CACE-4872-A756-29A5088642A9}">
      <dgm:prSet/>
      <dgm:spPr/>
      <dgm:t>
        <a:bodyPr/>
        <a:lstStyle/>
        <a:p>
          <a:endParaRPr lang="ru-RU"/>
        </a:p>
      </dgm:t>
    </dgm:pt>
    <dgm:pt modelId="{A6009218-F80C-470E-8EA6-639CDB3F2AAC}">
      <dgm:prSet phldrT="[Текст]" custT="1"/>
      <dgm:spPr/>
      <dgm:t>
        <a:bodyPr/>
        <a:lstStyle/>
        <a:p>
          <a:r>
            <a:rPr lang="uk-UA" sz="20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Особистість дитини. Спортивні ігри</a:t>
          </a:r>
          <a:endParaRPr lang="ru-RU" sz="20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67E307-BE1E-4BA1-B39E-F1E694727D61}" type="parTrans" cxnId="{C29E0C2A-7B4D-4E7E-BEC5-B4A3DD87CA63}">
      <dgm:prSet/>
      <dgm:spPr/>
      <dgm:t>
        <a:bodyPr/>
        <a:lstStyle/>
        <a:p>
          <a:endParaRPr lang="ru-RU"/>
        </a:p>
      </dgm:t>
    </dgm:pt>
    <dgm:pt modelId="{9F0815BF-44F4-4061-9B63-3CA139D90EDC}" type="sibTrans" cxnId="{C29E0C2A-7B4D-4E7E-BEC5-B4A3DD87CA63}">
      <dgm:prSet/>
      <dgm:spPr/>
      <dgm:t>
        <a:bodyPr/>
        <a:lstStyle/>
        <a:p>
          <a:endParaRPr lang="ru-RU"/>
        </a:p>
      </dgm:t>
    </dgm:pt>
    <dgm:pt modelId="{9311A7DA-282A-453A-936B-152FF4331D00}">
      <dgm:prSet phldrT="[Текст]" custT="1"/>
      <dgm:spPr/>
      <dgm:t>
        <a:bodyPr/>
        <a:lstStyle/>
        <a:p>
          <a:r>
            <a:rPr lang="uk-UA" sz="20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Дитина в сенсорно-пізнавальному просторі. Комп'ютерна грамота</a:t>
          </a:r>
          <a:endParaRPr lang="ru-RU" sz="20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B1B46D-2F08-4EBA-81AC-F6340CC5E8A1}" type="parTrans" cxnId="{5627279D-A651-4C3E-A63B-AD04A1AAFDD7}">
      <dgm:prSet/>
      <dgm:spPr/>
      <dgm:t>
        <a:bodyPr/>
        <a:lstStyle/>
        <a:p>
          <a:endParaRPr lang="ru-RU"/>
        </a:p>
      </dgm:t>
    </dgm:pt>
    <dgm:pt modelId="{ABD9B8BC-E33B-40B1-9FE0-248CF5C52382}" type="sibTrans" cxnId="{5627279D-A651-4C3E-A63B-AD04A1AAFDD7}">
      <dgm:prSet/>
      <dgm:spPr/>
      <dgm:t>
        <a:bodyPr/>
        <a:lstStyle/>
        <a:p>
          <a:endParaRPr lang="ru-RU"/>
        </a:p>
      </dgm:t>
    </dgm:pt>
    <dgm:pt modelId="{DBD59071-C562-4491-9C7F-AB2421035E03}">
      <dgm:prSet phldrT="[Текст]" custT="1"/>
      <dgm:spPr/>
      <dgm:t>
        <a:bodyPr/>
        <a:lstStyle/>
        <a:p>
          <a:r>
            <a:rPr lang="uk-UA" sz="20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Мовлення  дитини. Основи грамоти</a:t>
          </a:r>
          <a:endParaRPr lang="ru-RU" sz="20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6DA02D-3049-484A-B930-5AD9EA9CDBAE}" type="parTrans" cxnId="{779DA9C2-9202-46B9-A64B-0CF0DA2F66EC}">
      <dgm:prSet/>
      <dgm:spPr/>
      <dgm:t>
        <a:bodyPr/>
        <a:lstStyle/>
        <a:p>
          <a:endParaRPr lang="ru-RU"/>
        </a:p>
      </dgm:t>
    </dgm:pt>
    <dgm:pt modelId="{0D2F4ABA-74E9-41A7-98C8-24E6960C700E}" type="sibTrans" cxnId="{779DA9C2-9202-46B9-A64B-0CF0DA2F66EC}">
      <dgm:prSet/>
      <dgm:spPr/>
      <dgm:t>
        <a:bodyPr/>
        <a:lstStyle/>
        <a:p>
          <a:endParaRPr lang="ru-RU"/>
        </a:p>
      </dgm:t>
    </dgm:pt>
    <dgm:pt modelId="{C09B1617-EE5F-476A-AC33-B2952C6FE905}">
      <dgm:prSet phldrT="[Текст]" custT="1"/>
      <dgm:spPr/>
      <dgm:t>
        <a:bodyPr/>
        <a:lstStyle/>
        <a:p>
          <a:r>
            <a:rPr lang="uk-UA" sz="20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Мовлення дитини. Іноземна мова</a:t>
          </a:r>
          <a:endParaRPr lang="ru-RU" sz="20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97F025-06E2-4D59-AB0A-60FF980AF6CE}" type="parTrans" cxnId="{1A4ED6B3-FB9A-44B7-9F5A-B30F323E9AC8}">
      <dgm:prSet/>
      <dgm:spPr/>
      <dgm:t>
        <a:bodyPr/>
        <a:lstStyle/>
        <a:p>
          <a:endParaRPr lang="ru-RU"/>
        </a:p>
      </dgm:t>
    </dgm:pt>
    <dgm:pt modelId="{2029FEC9-110B-4D3E-9D1A-FA7FDB428707}" type="sibTrans" cxnId="{1A4ED6B3-FB9A-44B7-9F5A-B30F323E9AC8}">
      <dgm:prSet/>
      <dgm:spPr/>
      <dgm:t>
        <a:bodyPr/>
        <a:lstStyle/>
        <a:p>
          <a:endParaRPr lang="ru-RU"/>
        </a:p>
      </dgm:t>
    </dgm:pt>
    <dgm:pt modelId="{7F4F9FE8-561B-4925-9841-D7DE69259538}">
      <dgm:prSet phldrT="[Текст]" custT="1"/>
      <dgm:spPr/>
      <dgm:t>
        <a:bodyPr/>
        <a:lstStyle/>
        <a:p>
          <a:r>
            <a:rPr lang="uk-UA" sz="20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Дитина в соціумі. Соціально-фінансова грамотність</a:t>
          </a:r>
          <a:endParaRPr lang="ru-RU" sz="20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D34D55-6614-4238-B4C7-FD7591DDE8AB}" type="parTrans" cxnId="{04F0887C-00E2-428F-BBB7-828E10D6BCAB}">
      <dgm:prSet/>
      <dgm:spPr/>
      <dgm:t>
        <a:bodyPr/>
        <a:lstStyle/>
        <a:p>
          <a:endParaRPr lang="ru-RU"/>
        </a:p>
      </dgm:t>
    </dgm:pt>
    <dgm:pt modelId="{6CEFB992-9630-4AE7-9B7B-65431B184001}" type="sibTrans" cxnId="{04F0887C-00E2-428F-BBB7-828E10D6BCAB}">
      <dgm:prSet/>
      <dgm:spPr/>
      <dgm:t>
        <a:bodyPr/>
        <a:lstStyle/>
        <a:p>
          <a:endParaRPr lang="ru-RU"/>
        </a:p>
      </dgm:t>
    </dgm:pt>
    <dgm:pt modelId="{A547536D-E163-40A5-8353-25EB3C4E0582}">
      <dgm:prSet phldrT="[Текст]" custT="1"/>
      <dgm:spPr/>
      <dgm:t>
        <a:bodyPr/>
        <a:lstStyle/>
        <a:p>
          <a:r>
            <a:rPr lang="uk-UA" sz="20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Дитина в світі мистецтва. Хореографія</a:t>
          </a:r>
          <a:r>
            <a:rPr lang="uk-UA" sz="1800" dirty="0" smtClean="0"/>
            <a:t> </a:t>
          </a:r>
          <a:endParaRPr lang="ru-RU" sz="1800" dirty="0"/>
        </a:p>
      </dgm:t>
    </dgm:pt>
    <dgm:pt modelId="{8F3E32CD-85F3-4023-92AF-15B1B65F5E05}" type="parTrans" cxnId="{757EFAE4-14A4-4403-87FF-D7A7A3AF02D3}">
      <dgm:prSet/>
      <dgm:spPr/>
      <dgm:t>
        <a:bodyPr/>
        <a:lstStyle/>
        <a:p>
          <a:endParaRPr lang="ru-RU"/>
        </a:p>
      </dgm:t>
    </dgm:pt>
    <dgm:pt modelId="{896C158C-DD24-4297-9F2D-6AD36B3D7DBA}" type="sibTrans" cxnId="{757EFAE4-14A4-4403-87FF-D7A7A3AF02D3}">
      <dgm:prSet/>
      <dgm:spPr/>
      <dgm:t>
        <a:bodyPr/>
        <a:lstStyle/>
        <a:p>
          <a:endParaRPr lang="ru-RU"/>
        </a:p>
      </dgm:t>
    </dgm:pt>
    <dgm:pt modelId="{8E4C352C-4AF0-41A3-8EB8-9EE7FA672080}" type="pres">
      <dgm:prSet presAssocID="{7FE757BC-B6FB-4823-B37B-55ECC047B09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A55EFA7-E632-414B-8244-F619F2D4FF3D}" type="pres">
      <dgm:prSet presAssocID="{2A8C1206-AE82-43C6-9503-0B1FB0500F82}" presName="root1" presStyleCnt="0"/>
      <dgm:spPr/>
    </dgm:pt>
    <dgm:pt modelId="{7BC36B96-C26B-4716-8913-9D2B48C1C519}" type="pres">
      <dgm:prSet presAssocID="{2A8C1206-AE82-43C6-9503-0B1FB0500F82}" presName="LevelOneTextNode" presStyleLbl="node0" presStyleIdx="0" presStyleCnt="1" custScaleX="267164" custLinFactNeighborX="-41398" custLinFactNeighborY="0">
        <dgm:presLayoutVars>
          <dgm:chPref val="3"/>
        </dgm:presLayoutVars>
      </dgm:prSet>
      <dgm:spPr/>
    </dgm:pt>
    <dgm:pt modelId="{9047EBA2-9C92-4E32-9335-BA4001777414}" type="pres">
      <dgm:prSet presAssocID="{2A8C1206-AE82-43C6-9503-0B1FB0500F82}" presName="level2hierChild" presStyleCnt="0"/>
      <dgm:spPr/>
    </dgm:pt>
    <dgm:pt modelId="{5CEFA525-BE59-4590-B04F-80C96337F85C}" type="pres">
      <dgm:prSet presAssocID="{A167E307-BE1E-4BA1-B39E-F1E694727D61}" presName="conn2-1" presStyleLbl="parChTrans1D2" presStyleIdx="0" presStyleCnt="6"/>
      <dgm:spPr/>
    </dgm:pt>
    <dgm:pt modelId="{CDE6FD4E-3622-46AD-8A11-72A28CF0E7CC}" type="pres">
      <dgm:prSet presAssocID="{A167E307-BE1E-4BA1-B39E-F1E694727D61}" presName="connTx" presStyleLbl="parChTrans1D2" presStyleIdx="0" presStyleCnt="6"/>
      <dgm:spPr/>
    </dgm:pt>
    <dgm:pt modelId="{931FC405-ADE1-4B44-9289-F60B8B773BE6}" type="pres">
      <dgm:prSet presAssocID="{A6009218-F80C-470E-8EA6-639CDB3F2AAC}" presName="root2" presStyleCnt="0"/>
      <dgm:spPr/>
    </dgm:pt>
    <dgm:pt modelId="{072445D4-9034-4896-8110-CE004BE69604}" type="pres">
      <dgm:prSet presAssocID="{A6009218-F80C-470E-8EA6-639CDB3F2AAC}" presName="LevelTwoTextNode" presStyleLbl="node2" presStyleIdx="0" presStyleCnt="6" custLinFactNeighborX="-726" custLinFactNeighborY="-9235">
        <dgm:presLayoutVars>
          <dgm:chPref val="3"/>
        </dgm:presLayoutVars>
      </dgm:prSet>
      <dgm:spPr/>
    </dgm:pt>
    <dgm:pt modelId="{D6F73A5F-7C40-48B6-A978-BACC9BD9B011}" type="pres">
      <dgm:prSet presAssocID="{A6009218-F80C-470E-8EA6-639CDB3F2AAC}" presName="level3hierChild" presStyleCnt="0"/>
      <dgm:spPr/>
    </dgm:pt>
    <dgm:pt modelId="{46807404-692C-4B0D-9562-A6816E3C9425}" type="pres">
      <dgm:prSet presAssocID="{2EB1B46D-2F08-4EBA-81AC-F6340CC5E8A1}" presName="conn2-1" presStyleLbl="parChTrans1D2" presStyleIdx="1" presStyleCnt="6"/>
      <dgm:spPr/>
    </dgm:pt>
    <dgm:pt modelId="{5A7B7BE7-692B-48FA-B8C2-2E46E4FD5EEE}" type="pres">
      <dgm:prSet presAssocID="{2EB1B46D-2F08-4EBA-81AC-F6340CC5E8A1}" presName="connTx" presStyleLbl="parChTrans1D2" presStyleIdx="1" presStyleCnt="6"/>
      <dgm:spPr/>
    </dgm:pt>
    <dgm:pt modelId="{6319CF98-41D7-43AC-8E5D-09380F6894F7}" type="pres">
      <dgm:prSet presAssocID="{9311A7DA-282A-453A-936B-152FF4331D00}" presName="root2" presStyleCnt="0"/>
      <dgm:spPr/>
    </dgm:pt>
    <dgm:pt modelId="{B6116E27-7192-4247-A1CB-F56D78F7C318}" type="pres">
      <dgm:prSet presAssocID="{9311A7DA-282A-453A-936B-152FF4331D00}" presName="LevelTwoTextNode" presStyleLbl="node2" presStyleIdx="1" presStyleCnt="6" custScaleX="163081" custScaleY="1140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B3C552-58D4-4D9E-AA72-35AFE3A0AD57}" type="pres">
      <dgm:prSet presAssocID="{9311A7DA-282A-453A-936B-152FF4331D00}" presName="level3hierChild" presStyleCnt="0"/>
      <dgm:spPr/>
    </dgm:pt>
    <dgm:pt modelId="{6D53DA9E-6106-4433-909B-8742C50D0686}" type="pres">
      <dgm:prSet presAssocID="{DC6DA02D-3049-484A-B930-5AD9EA9CDBAE}" presName="conn2-1" presStyleLbl="parChTrans1D2" presStyleIdx="2" presStyleCnt="6"/>
      <dgm:spPr/>
    </dgm:pt>
    <dgm:pt modelId="{A20E99E4-3B31-42A3-A596-99FF3B0ACD08}" type="pres">
      <dgm:prSet presAssocID="{DC6DA02D-3049-484A-B930-5AD9EA9CDBAE}" presName="connTx" presStyleLbl="parChTrans1D2" presStyleIdx="2" presStyleCnt="6"/>
      <dgm:spPr/>
    </dgm:pt>
    <dgm:pt modelId="{74A462B0-5571-4807-A804-38E26D04AE42}" type="pres">
      <dgm:prSet presAssocID="{DBD59071-C562-4491-9C7F-AB2421035E03}" presName="root2" presStyleCnt="0"/>
      <dgm:spPr/>
    </dgm:pt>
    <dgm:pt modelId="{06611C4D-CCED-4BF1-A0A6-D8B93BA0D11E}" type="pres">
      <dgm:prSet presAssocID="{DBD59071-C562-4491-9C7F-AB2421035E03}" presName="LevelTwoTextNode" presStyleLbl="node2" presStyleIdx="2" presStyleCnt="6">
        <dgm:presLayoutVars>
          <dgm:chPref val="3"/>
        </dgm:presLayoutVars>
      </dgm:prSet>
      <dgm:spPr/>
    </dgm:pt>
    <dgm:pt modelId="{6DED88FF-3703-4B2D-8E78-BE44B265105A}" type="pres">
      <dgm:prSet presAssocID="{DBD59071-C562-4491-9C7F-AB2421035E03}" presName="level3hierChild" presStyleCnt="0"/>
      <dgm:spPr/>
    </dgm:pt>
    <dgm:pt modelId="{0C1E3AE4-B0DD-499A-A480-F6A259DC28FC}" type="pres">
      <dgm:prSet presAssocID="{D897F025-06E2-4D59-AB0A-60FF980AF6CE}" presName="conn2-1" presStyleLbl="parChTrans1D2" presStyleIdx="3" presStyleCnt="6"/>
      <dgm:spPr/>
    </dgm:pt>
    <dgm:pt modelId="{54007F3B-AAEC-42BF-8CCE-93A2E30EDF4A}" type="pres">
      <dgm:prSet presAssocID="{D897F025-06E2-4D59-AB0A-60FF980AF6CE}" presName="connTx" presStyleLbl="parChTrans1D2" presStyleIdx="3" presStyleCnt="6"/>
      <dgm:spPr/>
    </dgm:pt>
    <dgm:pt modelId="{177F0A5F-DBEC-4FA3-BCCD-FAC6362891E7}" type="pres">
      <dgm:prSet presAssocID="{C09B1617-EE5F-476A-AC33-B2952C6FE905}" presName="root2" presStyleCnt="0"/>
      <dgm:spPr/>
    </dgm:pt>
    <dgm:pt modelId="{F47BA03F-D656-4CD0-BBBE-9BD3AEF8E88F}" type="pres">
      <dgm:prSet presAssocID="{C09B1617-EE5F-476A-AC33-B2952C6FE905}" presName="LevelTwoTextNode" presStyleLbl="node2" presStyleIdx="3" presStyleCnt="6">
        <dgm:presLayoutVars>
          <dgm:chPref val="3"/>
        </dgm:presLayoutVars>
      </dgm:prSet>
      <dgm:spPr/>
    </dgm:pt>
    <dgm:pt modelId="{D16A7BAA-0A14-4C11-839E-4B1E385D7E55}" type="pres">
      <dgm:prSet presAssocID="{C09B1617-EE5F-476A-AC33-B2952C6FE905}" presName="level3hierChild" presStyleCnt="0"/>
      <dgm:spPr/>
    </dgm:pt>
    <dgm:pt modelId="{7150F340-4B8D-4D1A-A0D5-03A4051B8862}" type="pres">
      <dgm:prSet presAssocID="{ACD34D55-6614-4238-B4C7-FD7591DDE8AB}" presName="conn2-1" presStyleLbl="parChTrans1D2" presStyleIdx="4" presStyleCnt="6"/>
      <dgm:spPr/>
    </dgm:pt>
    <dgm:pt modelId="{7E7AA016-1EAD-4ED0-A6A6-BA67E7E9F3B2}" type="pres">
      <dgm:prSet presAssocID="{ACD34D55-6614-4238-B4C7-FD7591DDE8AB}" presName="connTx" presStyleLbl="parChTrans1D2" presStyleIdx="4" presStyleCnt="6"/>
      <dgm:spPr/>
    </dgm:pt>
    <dgm:pt modelId="{C77A416B-F126-4A69-9A81-3865F44CD19E}" type="pres">
      <dgm:prSet presAssocID="{7F4F9FE8-561B-4925-9841-D7DE69259538}" presName="root2" presStyleCnt="0"/>
      <dgm:spPr/>
    </dgm:pt>
    <dgm:pt modelId="{ACE4E9E9-3AC9-4B73-BF1E-E65FF6A2EA98}" type="pres">
      <dgm:prSet presAssocID="{7F4F9FE8-561B-4925-9841-D7DE69259538}" presName="LevelTwoTextNode" presStyleLbl="node2" presStyleIdx="4" presStyleCnt="6" custScaleX="120455">
        <dgm:presLayoutVars>
          <dgm:chPref val="3"/>
        </dgm:presLayoutVars>
      </dgm:prSet>
      <dgm:spPr/>
    </dgm:pt>
    <dgm:pt modelId="{C4F8352E-24C5-4B07-94C2-0C03B24743CB}" type="pres">
      <dgm:prSet presAssocID="{7F4F9FE8-561B-4925-9841-D7DE69259538}" presName="level3hierChild" presStyleCnt="0"/>
      <dgm:spPr/>
    </dgm:pt>
    <dgm:pt modelId="{849F5A6C-C591-458C-82CF-C392C20E61BF}" type="pres">
      <dgm:prSet presAssocID="{8F3E32CD-85F3-4023-92AF-15B1B65F5E05}" presName="conn2-1" presStyleLbl="parChTrans1D2" presStyleIdx="5" presStyleCnt="6"/>
      <dgm:spPr/>
    </dgm:pt>
    <dgm:pt modelId="{6FED1C44-B5A3-420C-B949-E2A609939E81}" type="pres">
      <dgm:prSet presAssocID="{8F3E32CD-85F3-4023-92AF-15B1B65F5E05}" presName="connTx" presStyleLbl="parChTrans1D2" presStyleIdx="5" presStyleCnt="6"/>
      <dgm:spPr/>
    </dgm:pt>
    <dgm:pt modelId="{664AAEA7-4B4A-4148-AA9C-9C60760E3167}" type="pres">
      <dgm:prSet presAssocID="{A547536D-E163-40A5-8353-25EB3C4E0582}" presName="root2" presStyleCnt="0"/>
      <dgm:spPr/>
    </dgm:pt>
    <dgm:pt modelId="{3D1D62BA-B7C3-45A2-9B21-C331C5241725}" type="pres">
      <dgm:prSet presAssocID="{A547536D-E163-40A5-8353-25EB3C4E0582}" presName="LevelTwoTextNode" presStyleLbl="node2" presStyleIdx="5" presStyleCnt="6" custScaleX="151218">
        <dgm:presLayoutVars>
          <dgm:chPref val="3"/>
        </dgm:presLayoutVars>
      </dgm:prSet>
      <dgm:spPr/>
    </dgm:pt>
    <dgm:pt modelId="{C6DA0E8B-9307-43CF-8682-92EF059F7CAF}" type="pres">
      <dgm:prSet presAssocID="{A547536D-E163-40A5-8353-25EB3C4E0582}" presName="level3hierChild" presStyleCnt="0"/>
      <dgm:spPr/>
    </dgm:pt>
  </dgm:ptLst>
  <dgm:cxnLst>
    <dgm:cxn modelId="{479DB1E1-9FAF-4AC9-A4C2-00CAA379B6F5}" type="presOf" srcId="{D897F025-06E2-4D59-AB0A-60FF980AF6CE}" destId="{54007F3B-AAEC-42BF-8CCE-93A2E30EDF4A}" srcOrd="1" destOrd="0" presId="urn:microsoft.com/office/officeart/2008/layout/HorizontalMultiLevelHierarchy"/>
    <dgm:cxn modelId="{6D3D8A30-542E-4ED2-B319-8B17C00CC1F1}" type="presOf" srcId="{7FE757BC-B6FB-4823-B37B-55ECC047B095}" destId="{8E4C352C-4AF0-41A3-8EB8-9EE7FA672080}" srcOrd="0" destOrd="0" presId="urn:microsoft.com/office/officeart/2008/layout/HorizontalMultiLevelHierarchy"/>
    <dgm:cxn modelId="{5627279D-A651-4C3E-A63B-AD04A1AAFDD7}" srcId="{2A8C1206-AE82-43C6-9503-0B1FB0500F82}" destId="{9311A7DA-282A-453A-936B-152FF4331D00}" srcOrd="1" destOrd="0" parTransId="{2EB1B46D-2F08-4EBA-81AC-F6340CC5E8A1}" sibTransId="{ABD9B8BC-E33B-40B1-9FE0-248CF5C52382}"/>
    <dgm:cxn modelId="{782F07E8-C558-4301-9FE2-4A9681F13AFB}" type="presOf" srcId="{2EB1B46D-2F08-4EBA-81AC-F6340CC5E8A1}" destId="{46807404-692C-4B0D-9562-A6816E3C9425}" srcOrd="0" destOrd="0" presId="urn:microsoft.com/office/officeart/2008/layout/HorizontalMultiLevelHierarchy"/>
    <dgm:cxn modelId="{50711FE5-F4F5-4FC4-8E82-DF6CF01A12E7}" type="presOf" srcId="{8F3E32CD-85F3-4023-92AF-15B1B65F5E05}" destId="{6FED1C44-B5A3-420C-B949-E2A609939E81}" srcOrd="1" destOrd="0" presId="urn:microsoft.com/office/officeart/2008/layout/HorizontalMultiLevelHierarchy"/>
    <dgm:cxn modelId="{5AB7ECAB-538B-4358-ABD4-DF240F700AA9}" type="presOf" srcId="{DC6DA02D-3049-484A-B930-5AD9EA9CDBAE}" destId="{6D53DA9E-6106-4433-909B-8742C50D0686}" srcOrd="0" destOrd="0" presId="urn:microsoft.com/office/officeart/2008/layout/HorizontalMultiLevelHierarchy"/>
    <dgm:cxn modelId="{FFE599D9-B173-42B0-8696-3D1A1D03F953}" type="presOf" srcId="{DBD59071-C562-4491-9C7F-AB2421035E03}" destId="{06611C4D-CCED-4BF1-A0A6-D8B93BA0D11E}" srcOrd="0" destOrd="0" presId="urn:microsoft.com/office/officeart/2008/layout/HorizontalMultiLevelHierarchy"/>
    <dgm:cxn modelId="{1A4ED6B3-FB9A-44B7-9F5A-B30F323E9AC8}" srcId="{2A8C1206-AE82-43C6-9503-0B1FB0500F82}" destId="{C09B1617-EE5F-476A-AC33-B2952C6FE905}" srcOrd="3" destOrd="0" parTransId="{D897F025-06E2-4D59-AB0A-60FF980AF6CE}" sibTransId="{2029FEC9-110B-4D3E-9D1A-FA7FDB428707}"/>
    <dgm:cxn modelId="{CA8DCBDB-47E9-47A5-9E26-77669B93227C}" type="presOf" srcId="{8F3E32CD-85F3-4023-92AF-15B1B65F5E05}" destId="{849F5A6C-C591-458C-82CF-C392C20E61BF}" srcOrd="0" destOrd="0" presId="urn:microsoft.com/office/officeart/2008/layout/HorizontalMultiLevelHierarchy"/>
    <dgm:cxn modelId="{381AD283-D12A-4264-B126-723F37640890}" type="presOf" srcId="{2EB1B46D-2F08-4EBA-81AC-F6340CC5E8A1}" destId="{5A7B7BE7-692B-48FA-B8C2-2E46E4FD5EEE}" srcOrd="1" destOrd="0" presId="urn:microsoft.com/office/officeart/2008/layout/HorizontalMultiLevelHierarchy"/>
    <dgm:cxn modelId="{779DA9C2-9202-46B9-A64B-0CF0DA2F66EC}" srcId="{2A8C1206-AE82-43C6-9503-0B1FB0500F82}" destId="{DBD59071-C562-4491-9C7F-AB2421035E03}" srcOrd="2" destOrd="0" parTransId="{DC6DA02D-3049-484A-B930-5AD9EA9CDBAE}" sibTransId="{0D2F4ABA-74E9-41A7-98C8-24E6960C700E}"/>
    <dgm:cxn modelId="{18856A8A-D078-46F7-8E65-DFEB784AAB1B}" type="presOf" srcId="{2A8C1206-AE82-43C6-9503-0B1FB0500F82}" destId="{7BC36B96-C26B-4716-8913-9D2B48C1C519}" srcOrd="0" destOrd="0" presId="urn:microsoft.com/office/officeart/2008/layout/HorizontalMultiLevelHierarchy"/>
    <dgm:cxn modelId="{D2993AD4-D1C7-4153-9529-B12A66454D3E}" type="presOf" srcId="{D897F025-06E2-4D59-AB0A-60FF980AF6CE}" destId="{0C1E3AE4-B0DD-499A-A480-F6A259DC28FC}" srcOrd="0" destOrd="0" presId="urn:microsoft.com/office/officeart/2008/layout/HorizontalMultiLevelHierarchy"/>
    <dgm:cxn modelId="{E93AE96C-D164-476B-95D4-437B329CB132}" type="presOf" srcId="{9311A7DA-282A-453A-936B-152FF4331D00}" destId="{B6116E27-7192-4247-A1CB-F56D78F7C318}" srcOrd="0" destOrd="0" presId="urn:microsoft.com/office/officeart/2008/layout/HorizontalMultiLevelHierarchy"/>
    <dgm:cxn modelId="{3744A9AB-7282-4D28-8FF4-AF737F938583}" type="presOf" srcId="{C09B1617-EE5F-476A-AC33-B2952C6FE905}" destId="{F47BA03F-D656-4CD0-BBBE-9BD3AEF8E88F}" srcOrd="0" destOrd="0" presId="urn:microsoft.com/office/officeart/2008/layout/HorizontalMultiLevelHierarchy"/>
    <dgm:cxn modelId="{757EFAE4-14A4-4403-87FF-D7A7A3AF02D3}" srcId="{2A8C1206-AE82-43C6-9503-0B1FB0500F82}" destId="{A547536D-E163-40A5-8353-25EB3C4E0582}" srcOrd="5" destOrd="0" parTransId="{8F3E32CD-85F3-4023-92AF-15B1B65F5E05}" sibTransId="{896C158C-DD24-4297-9F2D-6AD36B3D7DBA}"/>
    <dgm:cxn modelId="{8208BC37-EA4B-406F-87CE-D8A76CBD52F9}" type="presOf" srcId="{DC6DA02D-3049-484A-B930-5AD9EA9CDBAE}" destId="{A20E99E4-3B31-42A3-A596-99FF3B0ACD08}" srcOrd="1" destOrd="0" presId="urn:microsoft.com/office/officeart/2008/layout/HorizontalMultiLevelHierarchy"/>
    <dgm:cxn modelId="{C29E0C2A-7B4D-4E7E-BEC5-B4A3DD87CA63}" srcId="{2A8C1206-AE82-43C6-9503-0B1FB0500F82}" destId="{A6009218-F80C-470E-8EA6-639CDB3F2AAC}" srcOrd="0" destOrd="0" parTransId="{A167E307-BE1E-4BA1-B39E-F1E694727D61}" sibTransId="{9F0815BF-44F4-4061-9B63-3CA139D90EDC}"/>
    <dgm:cxn modelId="{FA774138-37BB-4A7F-B816-30F726A68C10}" type="presOf" srcId="{A547536D-E163-40A5-8353-25EB3C4E0582}" destId="{3D1D62BA-B7C3-45A2-9B21-C331C5241725}" srcOrd="0" destOrd="0" presId="urn:microsoft.com/office/officeart/2008/layout/HorizontalMultiLevelHierarchy"/>
    <dgm:cxn modelId="{187E8B08-057F-4B4E-8C08-1BD2AEDE6BE3}" type="presOf" srcId="{A6009218-F80C-470E-8EA6-639CDB3F2AAC}" destId="{072445D4-9034-4896-8110-CE004BE69604}" srcOrd="0" destOrd="0" presId="urn:microsoft.com/office/officeart/2008/layout/HorizontalMultiLevelHierarchy"/>
    <dgm:cxn modelId="{5FC33148-CACE-4872-A756-29A5088642A9}" srcId="{7FE757BC-B6FB-4823-B37B-55ECC047B095}" destId="{2A8C1206-AE82-43C6-9503-0B1FB0500F82}" srcOrd="0" destOrd="0" parTransId="{2B63C5E6-C81E-4FA1-A97D-5F1278E6EAFC}" sibTransId="{C6182239-B470-4018-9E1F-A82130C56791}"/>
    <dgm:cxn modelId="{7B3D292F-25FA-4885-B837-C0C9DEFBE20E}" type="presOf" srcId="{ACD34D55-6614-4238-B4C7-FD7591DDE8AB}" destId="{7150F340-4B8D-4D1A-A0D5-03A4051B8862}" srcOrd="0" destOrd="0" presId="urn:microsoft.com/office/officeart/2008/layout/HorizontalMultiLevelHierarchy"/>
    <dgm:cxn modelId="{489FD660-2E06-4D77-A0AB-45C7121AF4AD}" type="presOf" srcId="{ACD34D55-6614-4238-B4C7-FD7591DDE8AB}" destId="{7E7AA016-1EAD-4ED0-A6A6-BA67E7E9F3B2}" srcOrd="1" destOrd="0" presId="urn:microsoft.com/office/officeart/2008/layout/HorizontalMultiLevelHierarchy"/>
    <dgm:cxn modelId="{04F0887C-00E2-428F-BBB7-828E10D6BCAB}" srcId="{2A8C1206-AE82-43C6-9503-0B1FB0500F82}" destId="{7F4F9FE8-561B-4925-9841-D7DE69259538}" srcOrd="4" destOrd="0" parTransId="{ACD34D55-6614-4238-B4C7-FD7591DDE8AB}" sibTransId="{6CEFB992-9630-4AE7-9B7B-65431B184001}"/>
    <dgm:cxn modelId="{A31D3C7F-42B5-4D5D-9C09-F844AFAFAAC2}" type="presOf" srcId="{7F4F9FE8-561B-4925-9841-D7DE69259538}" destId="{ACE4E9E9-3AC9-4B73-BF1E-E65FF6A2EA98}" srcOrd="0" destOrd="0" presId="urn:microsoft.com/office/officeart/2008/layout/HorizontalMultiLevelHierarchy"/>
    <dgm:cxn modelId="{0FAE4436-6CF6-496B-8C5C-5E9638C044BE}" type="presOf" srcId="{A167E307-BE1E-4BA1-B39E-F1E694727D61}" destId="{CDE6FD4E-3622-46AD-8A11-72A28CF0E7CC}" srcOrd="1" destOrd="0" presId="urn:microsoft.com/office/officeart/2008/layout/HorizontalMultiLevelHierarchy"/>
    <dgm:cxn modelId="{EA7901A5-ABC2-4E7D-8096-8AEF3C5C08D0}" type="presOf" srcId="{A167E307-BE1E-4BA1-B39E-F1E694727D61}" destId="{5CEFA525-BE59-4590-B04F-80C96337F85C}" srcOrd="0" destOrd="0" presId="urn:microsoft.com/office/officeart/2008/layout/HorizontalMultiLevelHierarchy"/>
    <dgm:cxn modelId="{33E3C2C3-31EB-4050-904D-DFE1148554A8}" type="presParOf" srcId="{8E4C352C-4AF0-41A3-8EB8-9EE7FA672080}" destId="{EA55EFA7-E632-414B-8244-F619F2D4FF3D}" srcOrd="0" destOrd="0" presId="urn:microsoft.com/office/officeart/2008/layout/HorizontalMultiLevelHierarchy"/>
    <dgm:cxn modelId="{9401B983-607F-46B4-A7FE-700BC6D4707B}" type="presParOf" srcId="{EA55EFA7-E632-414B-8244-F619F2D4FF3D}" destId="{7BC36B96-C26B-4716-8913-9D2B48C1C519}" srcOrd="0" destOrd="0" presId="urn:microsoft.com/office/officeart/2008/layout/HorizontalMultiLevelHierarchy"/>
    <dgm:cxn modelId="{647761A1-50F4-4A96-A353-55F24431F01D}" type="presParOf" srcId="{EA55EFA7-E632-414B-8244-F619F2D4FF3D}" destId="{9047EBA2-9C92-4E32-9335-BA4001777414}" srcOrd="1" destOrd="0" presId="urn:microsoft.com/office/officeart/2008/layout/HorizontalMultiLevelHierarchy"/>
    <dgm:cxn modelId="{0CFF70F6-352C-4BD7-A26A-9AA58BB4BC80}" type="presParOf" srcId="{9047EBA2-9C92-4E32-9335-BA4001777414}" destId="{5CEFA525-BE59-4590-B04F-80C96337F85C}" srcOrd="0" destOrd="0" presId="urn:microsoft.com/office/officeart/2008/layout/HorizontalMultiLevelHierarchy"/>
    <dgm:cxn modelId="{58484884-2906-4AF1-9D46-68C122851A7E}" type="presParOf" srcId="{5CEFA525-BE59-4590-B04F-80C96337F85C}" destId="{CDE6FD4E-3622-46AD-8A11-72A28CF0E7CC}" srcOrd="0" destOrd="0" presId="urn:microsoft.com/office/officeart/2008/layout/HorizontalMultiLevelHierarchy"/>
    <dgm:cxn modelId="{A0A9FC06-7AF0-4FDE-94D7-7863E5840647}" type="presParOf" srcId="{9047EBA2-9C92-4E32-9335-BA4001777414}" destId="{931FC405-ADE1-4B44-9289-F60B8B773BE6}" srcOrd="1" destOrd="0" presId="urn:microsoft.com/office/officeart/2008/layout/HorizontalMultiLevelHierarchy"/>
    <dgm:cxn modelId="{57432665-7004-49DB-8E88-4D1FAF35F500}" type="presParOf" srcId="{931FC405-ADE1-4B44-9289-F60B8B773BE6}" destId="{072445D4-9034-4896-8110-CE004BE69604}" srcOrd="0" destOrd="0" presId="urn:microsoft.com/office/officeart/2008/layout/HorizontalMultiLevelHierarchy"/>
    <dgm:cxn modelId="{B975F57A-63B4-4C35-BFF8-E6E267A0AADF}" type="presParOf" srcId="{931FC405-ADE1-4B44-9289-F60B8B773BE6}" destId="{D6F73A5F-7C40-48B6-A978-BACC9BD9B011}" srcOrd="1" destOrd="0" presId="urn:microsoft.com/office/officeart/2008/layout/HorizontalMultiLevelHierarchy"/>
    <dgm:cxn modelId="{C12BA23A-BF70-4082-9DD4-D1E8EBF39F91}" type="presParOf" srcId="{9047EBA2-9C92-4E32-9335-BA4001777414}" destId="{46807404-692C-4B0D-9562-A6816E3C9425}" srcOrd="2" destOrd="0" presId="urn:microsoft.com/office/officeart/2008/layout/HorizontalMultiLevelHierarchy"/>
    <dgm:cxn modelId="{CD48A977-3B70-4A87-84B4-5D3C4F14DEA8}" type="presParOf" srcId="{46807404-692C-4B0D-9562-A6816E3C9425}" destId="{5A7B7BE7-692B-48FA-B8C2-2E46E4FD5EEE}" srcOrd="0" destOrd="0" presId="urn:microsoft.com/office/officeart/2008/layout/HorizontalMultiLevelHierarchy"/>
    <dgm:cxn modelId="{D3076931-6BCE-42B2-899F-5467CC3AAD08}" type="presParOf" srcId="{9047EBA2-9C92-4E32-9335-BA4001777414}" destId="{6319CF98-41D7-43AC-8E5D-09380F6894F7}" srcOrd="3" destOrd="0" presId="urn:microsoft.com/office/officeart/2008/layout/HorizontalMultiLevelHierarchy"/>
    <dgm:cxn modelId="{984E053F-D5C6-41EF-890E-42FC151009C8}" type="presParOf" srcId="{6319CF98-41D7-43AC-8E5D-09380F6894F7}" destId="{B6116E27-7192-4247-A1CB-F56D78F7C318}" srcOrd="0" destOrd="0" presId="urn:microsoft.com/office/officeart/2008/layout/HorizontalMultiLevelHierarchy"/>
    <dgm:cxn modelId="{EB4FCDDC-9712-480B-AD1A-BB15893F879A}" type="presParOf" srcId="{6319CF98-41D7-43AC-8E5D-09380F6894F7}" destId="{19B3C552-58D4-4D9E-AA72-35AFE3A0AD57}" srcOrd="1" destOrd="0" presId="urn:microsoft.com/office/officeart/2008/layout/HorizontalMultiLevelHierarchy"/>
    <dgm:cxn modelId="{19B0A835-2ED8-408A-B364-C8860C863834}" type="presParOf" srcId="{9047EBA2-9C92-4E32-9335-BA4001777414}" destId="{6D53DA9E-6106-4433-909B-8742C50D0686}" srcOrd="4" destOrd="0" presId="urn:microsoft.com/office/officeart/2008/layout/HorizontalMultiLevelHierarchy"/>
    <dgm:cxn modelId="{FB5737D3-889B-495A-919D-6604E13B9790}" type="presParOf" srcId="{6D53DA9E-6106-4433-909B-8742C50D0686}" destId="{A20E99E4-3B31-42A3-A596-99FF3B0ACD08}" srcOrd="0" destOrd="0" presId="urn:microsoft.com/office/officeart/2008/layout/HorizontalMultiLevelHierarchy"/>
    <dgm:cxn modelId="{2816C6E1-373D-4FD2-8573-E53FDDEC06A1}" type="presParOf" srcId="{9047EBA2-9C92-4E32-9335-BA4001777414}" destId="{74A462B0-5571-4807-A804-38E26D04AE42}" srcOrd="5" destOrd="0" presId="urn:microsoft.com/office/officeart/2008/layout/HorizontalMultiLevelHierarchy"/>
    <dgm:cxn modelId="{3D37CCE6-DF40-4619-B091-7B2FB3ABC5D8}" type="presParOf" srcId="{74A462B0-5571-4807-A804-38E26D04AE42}" destId="{06611C4D-CCED-4BF1-A0A6-D8B93BA0D11E}" srcOrd="0" destOrd="0" presId="urn:microsoft.com/office/officeart/2008/layout/HorizontalMultiLevelHierarchy"/>
    <dgm:cxn modelId="{35D6AC5E-EF4E-40D7-A0E4-495C8BE67130}" type="presParOf" srcId="{74A462B0-5571-4807-A804-38E26D04AE42}" destId="{6DED88FF-3703-4B2D-8E78-BE44B265105A}" srcOrd="1" destOrd="0" presId="urn:microsoft.com/office/officeart/2008/layout/HorizontalMultiLevelHierarchy"/>
    <dgm:cxn modelId="{3D9103C6-AAA6-4E2E-9EA1-E7F72FD3F441}" type="presParOf" srcId="{9047EBA2-9C92-4E32-9335-BA4001777414}" destId="{0C1E3AE4-B0DD-499A-A480-F6A259DC28FC}" srcOrd="6" destOrd="0" presId="urn:microsoft.com/office/officeart/2008/layout/HorizontalMultiLevelHierarchy"/>
    <dgm:cxn modelId="{8194639D-EA5E-4703-8121-CD79192D65DC}" type="presParOf" srcId="{0C1E3AE4-B0DD-499A-A480-F6A259DC28FC}" destId="{54007F3B-AAEC-42BF-8CCE-93A2E30EDF4A}" srcOrd="0" destOrd="0" presId="urn:microsoft.com/office/officeart/2008/layout/HorizontalMultiLevelHierarchy"/>
    <dgm:cxn modelId="{C18C9D43-C8E7-4A33-9F36-188C12BFF3F4}" type="presParOf" srcId="{9047EBA2-9C92-4E32-9335-BA4001777414}" destId="{177F0A5F-DBEC-4FA3-BCCD-FAC6362891E7}" srcOrd="7" destOrd="0" presId="urn:microsoft.com/office/officeart/2008/layout/HorizontalMultiLevelHierarchy"/>
    <dgm:cxn modelId="{0100D92B-A18C-41F6-B393-2DFB21E4CAD0}" type="presParOf" srcId="{177F0A5F-DBEC-4FA3-BCCD-FAC6362891E7}" destId="{F47BA03F-D656-4CD0-BBBE-9BD3AEF8E88F}" srcOrd="0" destOrd="0" presId="urn:microsoft.com/office/officeart/2008/layout/HorizontalMultiLevelHierarchy"/>
    <dgm:cxn modelId="{98B3D72B-F189-4136-9088-5F69D3C9CFFE}" type="presParOf" srcId="{177F0A5F-DBEC-4FA3-BCCD-FAC6362891E7}" destId="{D16A7BAA-0A14-4C11-839E-4B1E385D7E55}" srcOrd="1" destOrd="0" presId="urn:microsoft.com/office/officeart/2008/layout/HorizontalMultiLevelHierarchy"/>
    <dgm:cxn modelId="{BA7B261F-A281-46BB-9318-1CF082FE3978}" type="presParOf" srcId="{9047EBA2-9C92-4E32-9335-BA4001777414}" destId="{7150F340-4B8D-4D1A-A0D5-03A4051B8862}" srcOrd="8" destOrd="0" presId="urn:microsoft.com/office/officeart/2008/layout/HorizontalMultiLevelHierarchy"/>
    <dgm:cxn modelId="{A202A9C7-7B60-4F23-80D8-9802F1AF4511}" type="presParOf" srcId="{7150F340-4B8D-4D1A-A0D5-03A4051B8862}" destId="{7E7AA016-1EAD-4ED0-A6A6-BA67E7E9F3B2}" srcOrd="0" destOrd="0" presId="urn:microsoft.com/office/officeart/2008/layout/HorizontalMultiLevelHierarchy"/>
    <dgm:cxn modelId="{CF9F1047-17F0-49FD-81F7-2056C6300BFB}" type="presParOf" srcId="{9047EBA2-9C92-4E32-9335-BA4001777414}" destId="{C77A416B-F126-4A69-9A81-3865F44CD19E}" srcOrd="9" destOrd="0" presId="urn:microsoft.com/office/officeart/2008/layout/HorizontalMultiLevelHierarchy"/>
    <dgm:cxn modelId="{8F402E3B-5B9B-446A-B2AA-A47F0D9D33E1}" type="presParOf" srcId="{C77A416B-F126-4A69-9A81-3865F44CD19E}" destId="{ACE4E9E9-3AC9-4B73-BF1E-E65FF6A2EA98}" srcOrd="0" destOrd="0" presId="urn:microsoft.com/office/officeart/2008/layout/HorizontalMultiLevelHierarchy"/>
    <dgm:cxn modelId="{9728750F-0B27-49B7-9368-D1C315246280}" type="presParOf" srcId="{C77A416B-F126-4A69-9A81-3865F44CD19E}" destId="{C4F8352E-24C5-4B07-94C2-0C03B24743CB}" srcOrd="1" destOrd="0" presId="urn:microsoft.com/office/officeart/2008/layout/HorizontalMultiLevelHierarchy"/>
    <dgm:cxn modelId="{DB81CE61-7CF9-444F-A14C-094AC8D22F6B}" type="presParOf" srcId="{9047EBA2-9C92-4E32-9335-BA4001777414}" destId="{849F5A6C-C591-458C-82CF-C392C20E61BF}" srcOrd="10" destOrd="0" presId="urn:microsoft.com/office/officeart/2008/layout/HorizontalMultiLevelHierarchy"/>
    <dgm:cxn modelId="{40A04B9C-AE62-4334-9734-6F69F3C47473}" type="presParOf" srcId="{849F5A6C-C591-458C-82CF-C392C20E61BF}" destId="{6FED1C44-B5A3-420C-B949-E2A609939E81}" srcOrd="0" destOrd="0" presId="urn:microsoft.com/office/officeart/2008/layout/HorizontalMultiLevelHierarchy"/>
    <dgm:cxn modelId="{D6687EB9-D6AC-4311-A567-6907B1877556}" type="presParOf" srcId="{9047EBA2-9C92-4E32-9335-BA4001777414}" destId="{664AAEA7-4B4A-4148-AA9C-9C60760E3167}" srcOrd="11" destOrd="0" presId="urn:microsoft.com/office/officeart/2008/layout/HorizontalMultiLevelHierarchy"/>
    <dgm:cxn modelId="{9075F561-9476-41D6-9BF0-20DEC50290F0}" type="presParOf" srcId="{664AAEA7-4B4A-4148-AA9C-9C60760E3167}" destId="{3D1D62BA-B7C3-45A2-9B21-C331C5241725}" srcOrd="0" destOrd="0" presId="urn:microsoft.com/office/officeart/2008/layout/HorizontalMultiLevelHierarchy"/>
    <dgm:cxn modelId="{CB49EF06-D937-4ABB-BAB9-EB815B342574}" type="presParOf" srcId="{664AAEA7-4B4A-4148-AA9C-9C60760E3167}" destId="{C6DA0E8B-9307-43CF-8682-92EF059F7CA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04555E-BFBF-44F6-B66F-C523C087EA4A}">
      <dsp:nvSpPr>
        <dsp:cNvPr id="0" name=""/>
        <dsp:cNvSpPr/>
      </dsp:nvSpPr>
      <dsp:spPr>
        <a:xfrm>
          <a:off x="2380975" y="2507631"/>
          <a:ext cx="1653383" cy="25897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26691" y="0"/>
              </a:lnTo>
              <a:lnTo>
                <a:pt x="826691" y="2589745"/>
              </a:lnTo>
              <a:lnTo>
                <a:pt x="1653383" y="25897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3130853" y="3725691"/>
        <a:ext cx="153626" cy="153626"/>
      </dsp:txXfrm>
    </dsp:sp>
    <dsp:sp modelId="{88D6E429-1E6D-4089-864A-F28E5B668487}">
      <dsp:nvSpPr>
        <dsp:cNvPr id="0" name=""/>
        <dsp:cNvSpPr/>
      </dsp:nvSpPr>
      <dsp:spPr>
        <a:xfrm>
          <a:off x="2380975" y="2507631"/>
          <a:ext cx="1653383" cy="1793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26691" y="0"/>
              </a:lnTo>
              <a:lnTo>
                <a:pt x="826691" y="1793731"/>
              </a:lnTo>
              <a:lnTo>
                <a:pt x="1653383" y="17937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3146679" y="3343509"/>
        <a:ext cx="121974" cy="121974"/>
      </dsp:txXfrm>
    </dsp:sp>
    <dsp:sp modelId="{40548603-04FF-4E4A-BCF9-759B2F9856DD}">
      <dsp:nvSpPr>
        <dsp:cNvPr id="0" name=""/>
        <dsp:cNvSpPr/>
      </dsp:nvSpPr>
      <dsp:spPr>
        <a:xfrm>
          <a:off x="2380975" y="2507631"/>
          <a:ext cx="1653383" cy="9977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26691" y="0"/>
              </a:lnTo>
              <a:lnTo>
                <a:pt x="826691" y="997716"/>
              </a:lnTo>
              <a:lnTo>
                <a:pt x="1653383" y="9977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3159389" y="2958212"/>
        <a:ext cx="96554" cy="96554"/>
      </dsp:txXfrm>
    </dsp:sp>
    <dsp:sp modelId="{D4E1F6A4-3526-4468-88DD-AB783BBB6DC4}">
      <dsp:nvSpPr>
        <dsp:cNvPr id="0" name=""/>
        <dsp:cNvSpPr/>
      </dsp:nvSpPr>
      <dsp:spPr>
        <a:xfrm>
          <a:off x="2380975" y="2507631"/>
          <a:ext cx="1653383" cy="201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26691" y="0"/>
              </a:lnTo>
              <a:lnTo>
                <a:pt x="826691" y="201701"/>
              </a:lnTo>
              <a:lnTo>
                <a:pt x="1653383" y="2017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166026" y="2566841"/>
        <a:ext cx="83282" cy="83282"/>
      </dsp:txXfrm>
    </dsp:sp>
    <dsp:sp modelId="{9A11F311-0DAD-43A6-8585-BCB4A352B69E}">
      <dsp:nvSpPr>
        <dsp:cNvPr id="0" name=""/>
        <dsp:cNvSpPr/>
      </dsp:nvSpPr>
      <dsp:spPr>
        <a:xfrm>
          <a:off x="2380975" y="1913318"/>
          <a:ext cx="1653383" cy="594312"/>
        </a:xfrm>
        <a:custGeom>
          <a:avLst/>
          <a:gdLst/>
          <a:ahLst/>
          <a:cxnLst/>
          <a:rect l="0" t="0" r="0" b="0"/>
          <a:pathLst>
            <a:path>
              <a:moveTo>
                <a:pt x="0" y="594312"/>
              </a:moveTo>
              <a:lnTo>
                <a:pt x="826691" y="594312"/>
              </a:lnTo>
              <a:lnTo>
                <a:pt x="826691" y="0"/>
              </a:lnTo>
              <a:lnTo>
                <a:pt x="165338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3163743" y="2166551"/>
        <a:ext cx="87847" cy="87847"/>
      </dsp:txXfrm>
    </dsp:sp>
    <dsp:sp modelId="{5F77291A-4E5B-4DA3-A947-19FCBC1C9276}">
      <dsp:nvSpPr>
        <dsp:cNvPr id="0" name=""/>
        <dsp:cNvSpPr/>
      </dsp:nvSpPr>
      <dsp:spPr>
        <a:xfrm>
          <a:off x="2380975" y="1117304"/>
          <a:ext cx="1653383" cy="1390327"/>
        </a:xfrm>
        <a:custGeom>
          <a:avLst/>
          <a:gdLst/>
          <a:ahLst/>
          <a:cxnLst/>
          <a:rect l="0" t="0" r="0" b="0"/>
          <a:pathLst>
            <a:path>
              <a:moveTo>
                <a:pt x="0" y="1390327"/>
              </a:moveTo>
              <a:lnTo>
                <a:pt x="826691" y="1390327"/>
              </a:lnTo>
              <a:lnTo>
                <a:pt x="826691" y="0"/>
              </a:lnTo>
              <a:lnTo>
                <a:pt x="165338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3153660" y="1758461"/>
        <a:ext cx="108012" cy="108012"/>
      </dsp:txXfrm>
    </dsp:sp>
    <dsp:sp modelId="{3EDF36AF-47A5-4D1B-B4D2-D1CC7FD32308}">
      <dsp:nvSpPr>
        <dsp:cNvPr id="0" name=""/>
        <dsp:cNvSpPr/>
      </dsp:nvSpPr>
      <dsp:spPr>
        <a:xfrm>
          <a:off x="2380975" y="334726"/>
          <a:ext cx="1586209" cy="2172905"/>
        </a:xfrm>
        <a:custGeom>
          <a:avLst/>
          <a:gdLst/>
          <a:ahLst/>
          <a:cxnLst/>
          <a:rect l="0" t="0" r="0" b="0"/>
          <a:pathLst>
            <a:path>
              <a:moveTo>
                <a:pt x="0" y="2172905"/>
              </a:moveTo>
              <a:lnTo>
                <a:pt x="793104" y="2172905"/>
              </a:lnTo>
              <a:lnTo>
                <a:pt x="793104" y="0"/>
              </a:lnTo>
              <a:lnTo>
                <a:pt x="158620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3106823" y="1353922"/>
        <a:ext cx="134513" cy="134513"/>
      </dsp:txXfrm>
    </dsp:sp>
    <dsp:sp modelId="{4766723D-8474-4D8E-B74E-C96156972EB1}">
      <dsp:nvSpPr>
        <dsp:cNvPr id="0" name=""/>
        <dsp:cNvSpPr/>
      </dsp:nvSpPr>
      <dsp:spPr>
        <a:xfrm rot="16200000">
          <a:off x="-1055178" y="1317144"/>
          <a:ext cx="4491332" cy="23809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Освітні напрями (Інваріантний складник)</a:t>
          </a:r>
          <a:endParaRPr lang="ru-RU" sz="4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-1055178" y="1317144"/>
        <a:ext cx="4491332" cy="2380975"/>
      </dsp:txXfrm>
    </dsp:sp>
    <dsp:sp modelId="{7FA9D9A1-1494-4EF7-82C8-E1E6379F279C}">
      <dsp:nvSpPr>
        <dsp:cNvPr id="0" name=""/>
        <dsp:cNvSpPr/>
      </dsp:nvSpPr>
      <dsp:spPr>
        <a:xfrm>
          <a:off x="3967185" y="16320"/>
          <a:ext cx="2088742" cy="636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Особистість дитини</a:t>
          </a:r>
          <a:endParaRPr lang="ru-RU" sz="20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67185" y="16320"/>
        <a:ext cx="2088742" cy="636811"/>
      </dsp:txXfrm>
    </dsp:sp>
    <dsp:sp modelId="{F00A35AE-4424-4377-B6FC-064331128236}">
      <dsp:nvSpPr>
        <dsp:cNvPr id="0" name=""/>
        <dsp:cNvSpPr/>
      </dsp:nvSpPr>
      <dsp:spPr>
        <a:xfrm>
          <a:off x="4034359" y="798898"/>
          <a:ext cx="2723532" cy="636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Дитина в сенсорно-пізнавальному просторі</a:t>
          </a:r>
          <a:endParaRPr lang="ru-RU" sz="20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34359" y="798898"/>
        <a:ext cx="2723532" cy="636811"/>
      </dsp:txXfrm>
    </dsp:sp>
    <dsp:sp modelId="{B9EE2FC5-E12D-48B9-9C5C-39EFB135CDCE}">
      <dsp:nvSpPr>
        <dsp:cNvPr id="0" name=""/>
        <dsp:cNvSpPr/>
      </dsp:nvSpPr>
      <dsp:spPr>
        <a:xfrm>
          <a:off x="4034359" y="1594913"/>
          <a:ext cx="2858005" cy="636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Дитина в природному довкіллі</a:t>
          </a:r>
          <a:endParaRPr lang="ru-RU" sz="20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34359" y="1594913"/>
        <a:ext cx="2858005" cy="636811"/>
      </dsp:txXfrm>
    </dsp:sp>
    <dsp:sp modelId="{C0AC14CC-0A7E-4B5B-9F8B-35EEB446848A}">
      <dsp:nvSpPr>
        <dsp:cNvPr id="0" name=""/>
        <dsp:cNvSpPr/>
      </dsp:nvSpPr>
      <dsp:spPr>
        <a:xfrm>
          <a:off x="4034359" y="2390927"/>
          <a:ext cx="2088742" cy="636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Гра дитини</a:t>
          </a:r>
          <a:endParaRPr lang="ru-RU" sz="20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34359" y="2390927"/>
        <a:ext cx="2088742" cy="636811"/>
      </dsp:txXfrm>
    </dsp:sp>
    <dsp:sp modelId="{CD4B1182-CE51-4692-8466-ECB4D9C6A40E}">
      <dsp:nvSpPr>
        <dsp:cNvPr id="0" name=""/>
        <dsp:cNvSpPr/>
      </dsp:nvSpPr>
      <dsp:spPr>
        <a:xfrm>
          <a:off x="4034359" y="3186942"/>
          <a:ext cx="2088742" cy="636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Дитина в соціумі</a:t>
          </a:r>
          <a:endParaRPr lang="ru-RU" sz="20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34359" y="3186942"/>
        <a:ext cx="2088742" cy="636811"/>
      </dsp:txXfrm>
    </dsp:sp>
    <dsp:sp modelId="{C555D571-9B50-449A-A8A4-B2E9073350F8}">
      <dsp:nvSpPr>
        <dsp:cNvPr id="0" name=""/>
        <dsp:cNvSpPr/>
      </dsp:nvSpPr>
      <dsp:spPr>
        <a:xfrm>
          <a:off x="4034359" y="3982956"/>
          <a:ext cx="2390127" cy="636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Мовлення дитини</a:t>
          </a:r>
          <a:endParaRPr lang="ru-RU" sz="20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34359" y="3982956"/>
        <a:ext cx="2390127" cy="636811"/>
      </dsp:txXfrm>
    </dsp:sp>
    <dsp:sp modelId="{9AEA8417-8415-4542-A0D0-A0DF61FA8E32}">
      <dsp:nvSpPr>
        <dsp:cNvPr id="0" name=""/>
        <dsp:cNvSpPr/>
      </dsp:nvSpPr>
      <dsp:spPr>
        <a:xfrm>
          <a:off x="4034359" y="4778971"/>
          <a:ext cx="2497718" cy="636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Дитина у світі мистецтва</a:t>
          </a:r>
          <a:endParaRPr lang="ru-RU" sz="20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34359" y="4778971"/>
        <a:ext cx="2497718" cy="6368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9F5A6C-C591-458C-82CF-C392C20E61BF}">
      <dsp:nvSpPr>
        <dsp:cNvPr id="0" name=""/>
        <dsp:cNvSpPr/>
      </dsp:nvSpPr>
      <dsp:spPr>
        <a:xfrm>
          <a:off x="2540451" y="2709333"/>
          <a:ext cx="783474" cy="2339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1737" y="0"/>
              </a:lnTo>
              <a:lnTo>
                <a:pt x="391737" y="2339781"/>
              </a:lnTo>
              <a:lnTo>
                <a:pt x="783474" y="23397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2870501" y="3817537"/>
        <a:ext cx="123373" cy="123373"/>
      </dsp:txXfrm>
    </dsp:sp>
    <dsp:sp modelId="{7150F340-4B8D-4D1A-A0D5-03A4051B8862}">
      <dsp:nvSpPr>
        <dsp:cNvPr id="0" name=""/>
        <dsp:cNvSpPr/>
      </dsp:nvSpPr>
      <dsp:spPr>
        <a:xfrm>
          <a:off x="2540451" y="2709333"/>
          <a:ext cx="783474" cy="14244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1737" y="0"/>
              </a:lnTo>
              <a:lnTo>
                <a:pt x="391737" y="1424489"/>
              </a:lnTo>
              <a:lnTo>
                <a:pt x="783474" y="14244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91545" y="3380935"/>
        <a:ext cx="81286" cy="81286"/>
      </dsp:txXfrm>
    </dsp:sp>
    <dsp:sp modelId="{0C1E3AE4-B0DD-499A-A480-F6A259DC28FC}">
      <dsp:nvSpPr>
        <dsp:cNvPr id="0" name=""/>
        <dsp:cNvSpPr/>
      </dsp:nvSpPr>
      <dsp:spPr>
        <a:xfrm>
          <a:off x="2540451" y="2709333"/>
          <a:ext cx="783474" cy="5091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1737" y="0"/>
              </a:lnTo>
              <a:lnTo>
                <a:pt x="391737" y="509198"/>
              </a:lnTo>
              <a:lnTo>
                <a:pt x="783474" y="5091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908828" y="2940572"/>
        <a:ext cx="46720" cy="46720"/>
      </dsp:txXfrm>
    </dsp:sp>
    <dsp:sp modelId="{6D53DA9E-6106-4433-909B-8742C50D0686}">
      <dsp:nvSpPr>
        <dsp:cNvPr id="0" name=""/>
        <dsp:cNvSpPr/>
      </dsp:nvSpPr>
      <dsp:spPr>
        <a:xfrm>
          <a:off x="2540451" y="2303240"/>
          <a:ext cx="783474" cy="406092"/>
        </a:xfrm>
        <a:custGeom>
          <a:avLst/>
          <a:gdLst/>
          <a:ahLst/>
          <a:cxnLst/>
          <a:rect l="0" t="0" r="0" b="0"/>
          <a:pathLst>
            <a:path>
              <a:moveTo>
                <a:pt x="0" y="406092"/>
              </a:moveTo>
              <a:lnTo>
                <a:pt x="391737" y="406092"/>
              </a:lnTo>
              <a:lnTo>
                <a:pt x="391737" y="0"/>
              </a:lnTo>
              <a:lnTo>
                <a:pt x="78347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910126" y="2484225"/>
        <a:ext cx="44123" cy="44123"/>
      </dsp:txXfrm>
    </dsp:sp>
    <dsp:sp modelId="{46807404-692C-4B0D-9562-A6816E3C9425}">
      <dsp:nvSpPr>
        <dsp:cNvPr id="0" name=""/>
        <dsp:cNvSpPr/>
      </dsp:nvSpPr>
      <dsp:spPr>
        <a:xfrm>
          <a:off x="2540451" y="1336396"/>
          <a:ext cx="783474" cy="1372936"/>
        </a:xfrm>
        <a:custGeom>
          <a:avLst/>
          <a:gdLst/>
          <a:ahLst/>
          <a:cxnLst/>
          <a:rect l="0" t="0" r="0" b="0"/>
          <a:pathLst>
            <a:path>
              <a:moveTo>
                <a:pt x="0" y="1372936"/>
              </a:moveTo>
              <a:lnTo>
                <a:pt x="391737" y="1372936"/>
              </a:lnTo>
              <a:lnTo>
                <a:pt x="391737" y="0"/>
              </a:lnTo>
              <a:lnTo>
                <a:pt x="78347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92669" y="1983346"/>
        <a:ext cx="79037" cy="79037"/>
      </dsp:txXfrm>
    </dsp:sp>
    <dsp:sp modelId="{5CEFA525-BE59-4590-B04F-80C96337F85C}">
      <dsp:nvSpPr>
        <dsp:cNvPr id="0" name=""/>
        <dsp:cNvSpPr/>
      </dsp:nvSpPr>
      <dsp:spPr>
        <a:xfrm>
          <a:off x="2540451" y="366116"/>
          <a:ext cx="766038" cy="2343216"/>
        </a:xfrm>
        <a:custGeom>
          <a:avLst/>
          <a:gdLst/>
          <a:ahLst/>
          <a:cxnLst/>
          <a:rect l="0" t="0" r="0" b="0"/>
          <a:pathLst>
            <a:path>
              <a:moveTo>
                <a:pt x="0" y="2343216"/>
              </a:moveTo>
              <a:lnTo>
                <a:pt x="383019" y="2343216"/>
              </a:lnTo>
              <a:lnTo>
                <a:pt x="383019" y="0"/>
              </a:lnTo>
              <a:lnTo>
                <a:pt x="76603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2861838" y="1476093"/>
        <a:ext cx="123262" cy="123262"/>
      </dsp:txXfrm>
    </dsp:sp>
    <dsp:sp modelId="{7BC36B96-C26B-4716-8913-9D2B48C1C519}">
      <dsp:nvSpPr>
        <dsp:cNvPr id="0" name=""/>
        <dsp:cNvSpPr/>
      </dsp:nvSpPr>
      <dsp:spPr>
        <a:xfrm rot="16200000">
          <a:off x="-364609" y="1731201"/>
          <a:ext cx="3853858" cy="195626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Освітні напрями (Варіативний  складник)</a:t>
          </a:r>
          <a:endParaRPr lang="ru-RU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-364609" y="1731201"/>
        <a:ext cx="3853858" cy="1956263"/>
      </dsp:txXfrm>
    </dsp:sp>
    <dsp:sp modelId="{072445D4-9034-4896-8110-CE004BE69604}">
      <dsp:nvSpPr>
        <dsp:cNvPr id="0" name=""/>
        <dsp:cNvSpPr/>
      </dsp:nvSpPr>
      <dsp:spPr>
        <a:xfrm>
          <a:off x="3306489" y="0"/>
          <a:ext cx="2401724" cy="7322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Особистість дитини. Спортивні ігри</a:t>
          </a:r>
          <a:endParaRPr lang="ru-RU" sz="2000" kern="12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06489" y="0"/>
        <a:ext cx="2401724" cy="732233"/>
      </dsp:txXfrm>
    </dsp:sp>
    <dsp:sp modelId="{B6116E27-7192-4247-A1CB-F56D78F7C318}">
      <dsp:nvSpPr>
        <dsp:cNvPr id="0" name=""/>
        <dsp:cNvSpPr/>
      </dsp:nvSpPr>
      <dsp:spPr>
        <a:xfrm>
          <a:off x="3323925" y="918727"/>
          <a:ext cx="3916756" cy="8353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Дитина в сенсорно-пізнавальному просторі. Комп'ютерна грамота</a:t>
          </a:r>
          <a:endParaRPr lang="ru-RU" sz="2000" kern="12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23925" y="918727"/>
        <a:ext cx="3916756" cy="835338"/>
      </dsp:txXfrm>
    </dsp:sp>
    <dsp:sp modelId="{06611C4D-CCED-4BF1-A0A6-D8B93BA0D11E}">
      <dsp:nvSpPr>
        <dsp:cNvPr id="0" name=""/>
        <dsp:cNvSpPr/>
      </dsp:nvSpPr>
      <dsp:spPr>
        <a:xfrm>
          <a:off x="3323925" y="1937124"/>
          <a:ext cx="2401724" cy="7322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Мовлення  дитини. Основи грамоти</a:t>
          </a:r>
          <a:endParaRPr lang="ru-RU" sz="2000" kern="12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23925" y="1937124"/>
        <a:ext cx="2401724" cy="732233"/>
      </dsp:txXfrm>
    </dsp:sp>
    <dsp:sp modelId="{F47BA03F-D656-4CD0-BBBE-9BD3AEF8E88F}">
      <dsp:nvSpPr>
        <dsp:cNvPr id="0" name=""/>
        <dsp:cNvSpPr/>
      </dsp:nvSpPr>
      <dsp:spPr>
        <a:xfrm>
          <a:off x="3323925" y="2852415"/>
          <a:ext cx="2401724" cy="7322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Мовлення дитини. Іноземна мова</a:t>
          </a:r>
          <a:endParaRPr lang="ru-RU" sz="2000" kern="12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23925" y="2852415"/>
        <a:ext cx="2401724" cy="732233"/>
      </dsp:txXfrm>
    </dsp:sp>
    <dsp:sp modelId="{ACE4E9E9-3AC9-4B73-BF1E-E65FF6A2EA98}">
      <dsp:nvSpPr>
        <dsp:cNvPr id="0" name=""/>
        <dsp:cNvSpPr/>
      </dsp:nvSpPr>
      <dsp:spPr>
        <a:xfrm>
          <a:off x="3323925" y="3767706"/>
          <a:ext cx="2892997" cy="7322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Дитина в соціумі. Соціально-фінансова грамотність</a:t>
          </a:r>
          <a:endParaRPr lang="ru-RU" sz="2000" kern="1200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23925" y="3767706"/>
        <a:ext cx="2892997" cy="732233"/>
      </dsp:txXfrm>
    </dsp:sp>
    <dsp:sp modelId="{3D1D62BA-B7C3-45A2-9B21-C331C5241725}">
      <dsp:nvSpPr>
        <dsp:cNvPr id="0" name=""/>
        <dsp:cNvSpPr/>
      </dsp:nvSpPr>
      <dsp:spPr>
        <a:xfrm>
          <a:off x="3323925" y="4682998"/>
          <a:ext cx="3631839" cy="7322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Дитина в світі мистецтва. Хореографія</a:t>
          </a:r>
          <a:r>
            <a:rPr lang="uk-UA" sz="1800" kern="1200" dirty="0" smtClean="0"/>
            <a:t> </a:t>
          </a:r>
          <a:endParaRPr lang="ru-RU" sz="1800" kern="1200" dirty="0"/>
        </a:p>
      </dsp:txBody>
      <dsp:txXfrm>
        <a:off x="3323925" y="4682998"/>
        <a:ext cx="3631839" cy="7322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9B1D-4440-441A-92BA-CEB6D3D2EE49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A690-1C5B-4968-B845-19ED9C2945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253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9B1D-4440-441A-92BA-CEB6D3D2EE49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A690-1C5B-4968-B845-19ED9C2945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776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9B1D-4440-441A-92BA-CEB6D3D2EE49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A690-1C5B-4968-B845-19ED9C2945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50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9B1D-4440-441A-92BA-CEB6D3D2EE49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A690-1C5B-4968-B845-19ED9C2945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480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9B1D-4440-441A-92BA-CEB6D3D2EE49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A690-1C5B-4968-B845-19ED9C2945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964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9B1D-4440-441A-92BA-CEB6D3D2EE49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A690-1C5B-4968-B845-19ED9C2945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384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9B1D-4440-441A-92BA-CEB6D3D2EE49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A690-1C5B-4968-B845-19ED9C2945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72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9B1D-4440-441A-92BA-CEB6D3D2EE49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A690-1C5B-4968-B845-19ED9C2945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43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9B1D-4440-441A-92BA-CEB6D3D2EE49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A690-1C5B-4968-B845-19ED9C2945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05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9B1D-4440-441A-92BA-CEB6D3D2EE49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A690-1C5B-4968-B845-19ED9C2945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152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9B1D-4440-441A-92BA-CEB6D3D2EE49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A690-1C5B-4968-B845-19ED9C2945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077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B9B1D-4440-441A-92BA-CEB6D3D2EE49}" type="datetimeFigureOut">
              <a:rPr lang="ru-RU" smtClean="0"/>
              <a:t>13.09.2021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0A690-1C5B-4968-B845-19ED9C2945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32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90612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713694" y="5499847"/>
            <a:ext cx="3321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Вихователь: Лоза М.В.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4377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616323" y="674400"/>
            <a:ext cx="1095935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</a:t>
            </a: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</a:t>
            </a: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600" b="1" i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36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endParaRPr lang="ru-RU" sz="36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u="sng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Інваріативні</a:t>
            </a:r>
            <a:r>
              <a:rPr lang="ru-RU" sz="2000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</a:t>
            </a:r>
            <a:r>
              <a:rPr lang="ru-RU" sz="2000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мовленнєва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комунікативна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літературно-художня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пізнавати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взаємодіяти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ним,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спілкуватися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однолітками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дорослими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поважливо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ставитися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друкованих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електронних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книжок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художнього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слова.</a:t>
            </a:r>
          </a:p>
          <a:p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u="sng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Варіативні</a:t>
            </a:r>
            <a:r>
              <a:rPr lang="ru-RU" sz="2000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</a:t>
            </a:r>
            <a:r>
              <a:rPr lang="ru-RU" sz="2000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грамоти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оволодіння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початковими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навичками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письма,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фонематичного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сприйняття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звукового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іноземна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базовий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мовами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3756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616323" y="674400"/>
            <a:ext cx="1095935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b="1" i="1" dirty="0" smtClean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</a:t>
            </a: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</a:t>
            </a: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600" b="1" i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Дитина</a:t>
            </a:r>
            <a:r>
              <a:rPr lang="ru-RU" sz="36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600" b="1" i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36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мистецтва</a:t>
            </a:r>
            <a:r>
              <a:rPr lang="ru-RU" sz="3600" b="1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endParaRPr lang="ru-RU" sz="3600" b="1" i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u="sng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Інваріативна</a:t>
            </a:r>
            <a:r>
              <a:rPr lang="ru-RU" sz="2000" b="1" u="sng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компетентність</a:t>
            </a:r>
            <a:r>
              <a:rPr lang="ru-RU" sz="2000" b="1" u="sng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мистецька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обізнаність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різновидах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мистецтва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реалізовувати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власний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художньо-естетичний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u="sng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Варіативна</a:t>
            </a:r>
            <a:r>
              <a:rPr lang="ru-RU" sz="2000" b="1" u="sng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компетентність</a:t>
            </a:r>
            <a:r>
              <a:rPr lang="ru-RU" sz="2000" b="1" u="sng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хореографічна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сприймати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музику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самовиражатися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танцю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4125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710452" y="1225729"/>
            <a:ext cx="1038337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відміну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попередніх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стандартів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дошкільної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нинішній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обов’язків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виховного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але й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домашніх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подано за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лініями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компетентностей.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батькам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ознайомитися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текстом стандарту,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адже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полегшити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них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виховного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32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4961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616323" y="674400"/>
            <a:ext cx="10959353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настанови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36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36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відповідальний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зміцнення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почуття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людської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гідності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усвідомленого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здорового способу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здобуття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дитиною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дошкільної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звільняє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обов’язку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доглядати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піклуватися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виховувати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навчати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додаткового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компетентностей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освітніх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батьки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партнерську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взаємодію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членами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родини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вихованців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словами – на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консультації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sz="2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577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304365" y="1331259"/>
            <a:ext cx="82833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sz="3600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Базовий</a:t>
            </a:r>
            <a:r>
              <a:rPr lang="ru-RU" sz="36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 </a:t>
            </a:r>
            <a:r>
              <a:rPr lang="ru-RU" sz="3600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дошкільної</a:t>
            </a:r>
            <a:r>
              <a:rPr lang="ru-RU" sz="36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36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стандарт, </a:t>
            </a:r>
            <a:r>
              <a:rPr lang="ru-RU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розвиненості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вихованості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дошкільного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досягнуті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9286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15606492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9066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65321171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53616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277471" y="1210235"/>
            <a:ext cx="1046181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</a:t>
            </a: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</a:t>
            </a: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Особистість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r>
              <a:rPr lang="ru-RU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Формує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інваріативні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рухова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здоров’язбережувальна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особистісна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 smtClean="0"/>
          </a:p>
          <a:p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дитина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набуває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вмінь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адекватно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діяти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життєвих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ситуаціях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безпечно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самосвідомість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u="sng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Варіативна</a:t>
            </a:r>
            <a:r>
              <a:rPr lang="ru-RU" sz="2000" b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компетентність</a:t>
            </a:r>
            <a:r>
              <a:rPr lang="ru-RU" sz="2000" b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спортивно-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ігрова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грати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спортивні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ігри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дотримуватися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правил, бути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частиною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команди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футбольної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грати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(шахи).</a:t>
            </a:r>
          </a:p>
        </p:txBody>
      </p:sp>
    </p:spTree>
    <p:extLst>
      <p:ext uri="{BB962C8B-B14F-4D97-AF65-F5344CB8AC3E}">
        <p14:creationId xmlns:p14="http://schemas.microsoft.com/office/powerpoint/2010/main" val="1773945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1344706"/>
            <a:ext cx="10645588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Дитина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сенсорно-</a:t>
            </a:r>
            <a:r>
              <a:rPr lang="ru-RU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пізнавальному</a:t>
            </a:r>
            <a:r>
              <a:rPr 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просторі</a:t>
            </a:r>
            <a:r>
              <a:rPr 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Інваріативні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предметно-практична;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сенсорно-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логіко-математична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вчиться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спрямовувати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елементарні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розв’язання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логіко-математичних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вікових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особливостей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узагальнювати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виокремлювати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разом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дорослими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однолітками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Варіативна</a:t>
            </a:r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компетентність</a:t>
            </a:r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інформаційно-комунікаційні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та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2238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035424" y="820271"/>
            <a:ext cx="1020631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err="1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</a:t>
            </a:r>
            <a:r>
              <a:rPr lang="ru-RU" sz="3600" b="1" i="1" dirty="0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</a:t>
            </a:r>
            <a:r>
              <a:rPr lang="ru-RU" sz="3600" b="1" i="1" dirty="0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b="1" i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600" b="1" i="1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Дитина</a:t>
            </a:r>
            <a:r>
              <a:rPr lang="ru-RU" sz="3600" b="1" i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природному </a:t>
            </a:r>
            <a:r>
              <a:rPr lang="ru-RU" sz="3600" b="1" i="1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довкіллі</a:t>
            </a:r>
            <a:r>
              <a:rPr lang="ru-RU" sz="3600" b="1" i="1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r>
              <a:rPr lang="ru-RU" sz="24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Інваріативні</a:t>
            </a:r>
            <a:r>
              <a:rPr lang="ru-RU" sz="24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</a:t>
            </a:r>
            <a:r>
              <a:rPr lang="ru-RU" sz="24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000" dirty="0">
              <a:solidFill>
                <a:srgbClr val="8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природничо-екологічна</a:t>
            </a:r>
            <a:r>
              <a:rPr lang="ru-RU" sz="20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</a:t>
            </a:r>
            <a:r>
              <a:rPr lang="ru-RU" sz="20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орієнтовані</a:t>
            </a:r>
            <a:r>
              <a:rPr lang="ru-RU" sz="20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сталий</a:t>
            </a:r>
            <a:r>
              <a:rPr lang="ru-RU" sz="20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0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 smtClean="0">
              <a:solidFill>
                <a:srgbClr val="8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</a:t>
            </a:r>
            <a:r>
              <a:rPr lang="ru-RU" sz="20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0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0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напрямі</a:t>
            </a:r>
            <a:r>
              <a:rPr lang="ru-RU" sz="20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20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sz="20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sz="20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0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планети</a:t>
            </a:r>
            <a:r>
              <a:rPr lang="ru-RU" sz="20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власної</a:t>
            </a:r>
            <a:r>
              <a:rPr lang="ru-RU" sz="20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20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природодоцільну</a:t>
            </a:r>
            <a:r>
              <a:rPr lang="ru-RU" sz="20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sz="2000" dirty="0">
                <a:solidFill>
                  <a:srgbClr val="800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7020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492624" y="1210235"/>
            <a:ext cx="9977717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i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sz="3600" i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i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endParaRPr lang="ru-RU" sz="3600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Інваріативна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компетентність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ігрова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 –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особистісного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потенціалу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психічного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духовного),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творчих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здібностей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демонстрування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</a:rPr>
              <a:t>стійності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</a:rPr>
              <a:t>ініціативності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</a:rPr>
              <a:t>організованості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</a:rPr>
              <a:t>цікавість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до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</a:rPr>
              <a:t>пізнання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558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492624" y="1210235"/>
            <a:ext cx="9977717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</a:t>
            </a: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</a:t>
            </a: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Дитина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соціумі</a:t>
            </a: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endParaRPr lang="ru-RU" sz="3600" b="1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u="sng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Інваріативна</a:t>
            </a:r>
            <a:r>
              <a:rPr lang="ru-RU" sz="2000" b="1" u="sng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компетентність</a:t>
            </a:r>
            <a:r>
              <a:rPr lang="ru-RU" sz="2000" b="1" u="sng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соціально-громадянська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Формує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ціннісне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себе,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 та прав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культурних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надбань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українського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народу,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національностей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культур;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прояву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особистісних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якостей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почуттів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готовність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родинних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процесах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u="sng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Варіативна</a:t>
            </a:r>
            <a:r>
              <a:rPr lang="ru-RU" sz="2000" b="1" u="sng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компетентність</a:t>
            </a:r>
            <a:r>
              <a:rPr lang="ru-RU" sz="2000" b="1" u="sng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грамота.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заощаджувати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оцінювати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формує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підприємницькі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здібності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75513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727</Words>
  <Application>Microsoft Office PowerPoint</Application>
  <PresentationFormat>Широкоэкранный</PresentationFormat>
  <Paragraphs>81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8</cp:revision>
  <dcterms:created xsi:type="dcterms:W3CDTF">2021-09-07T11:02:42Z</dcterms:created>
  <dcterms:modified xsi:type="dcterms:W3CDTF">2021-09-13T12:22:26Z</dcterms:modified>
</cp:coreProperties>
</file>